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8" r:id="rId2"/>
    <p:sldId id="2042" r:id="rId3"/>
    <p:sldId id="263" r:id="rId4"/>
    <p:sldId id="2039" r:id="rId5"/>
    <p:sldId id="2038" r:id="rId6"/>
    <p:sldId id="2018" r:id="rId7"/>
    <p:sldId id="2043" r:id="rId8"/>
    <p:sldId id="2041" r:id="rId9"/>
    <p:sldId id="2011" r:id="rId10"/>
    <p:sldId id="2044" r:id="rId11"/>
    <p:sldId id="319" r:id="rId12"/>
    <p:sldId id="2048" r:id="rId13"/>
    <p:sldId id="2045" r:id="rId14"/>
    <p:sldId id="202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7333" userDrawn="1">
          <p15:clr>
            <a:srgbClr val="A4A3A4"/>
          </p15:clr>
        </p15:guide>
        <p15:guide id="3" pos="4906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  <p15:guide id="7" pos="5541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347" userDrawn="1">
          <p15:clr>
            <a:srgbClr val="A4A3A4"/>
          </p15:clr>
        </p15:guide>
        <p15:guide id="10" orient="horz" pos="10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80" autoAdjust="0"/>
    <p:restoredTop sz="83624" autoAdjust="0"/>
  </p:normalViewPr>
  <p:slideViewPr>
    <p:cSldViewPr snapToGrid="0" snapToObjects="1" showGuides="1">
      <p:cViewPr varScale="1">
        <p:scale>
          <a:sx n="56" d="100"/>
          <a:sy n="56" d="100"/>
        </p:scale>
        <p:origin x="1128" y="48"/>
      </p:cViewPr>
      <p:guideLst>
        <p:guide orient="horz" pos="2183"/>
        <p:guide pos="7333"/>
        <p:guide pos="4906"/>
        <p:guide pos="3840"/>
        <p:guide orient="horz" pos="346"/>
        <p:guide orient="horz" pos="3974"/>
        <p:guide pos="5541"/>
        <p:guide pos="2139"/>
        <p:guide pos="347"/>
        <p:guide orient="horz" pos="107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DFB7E-8A14-5F4A-A8BC-FEC574E653A4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814F3-7BF6-CC41-BA5F-F3649E84E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17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4539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0385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ใช้ดูความเหมือนกันของการใช้วัตถุดิบจะเห็นว่าถึงแม้ อาหารที่อยู่ใน </a:t>
            </a:r>
            <a:r>
              <a:rPr lang="en-US" dirty="0"/>
              <a:t>cluster </a:t>
            </a:r>
            <a:r>
              <a:rPr lang="th-TH" dirty="0"/>
              <a:t>เดียวกันจะ</a:t>
            </a:r>
            <a:r>
              <a:rPr lang="th-TH" dirty="0" err="1"/>
              <a:t>ฟิวชั่น</a:t>
            </a:r>
            <a:r>
              <a:rPr lang="th-TH" dirty="0"/>
              <a:t>ได้ง่ายกว่า</a:t>
            </a:r>
          </a:p>
        </p:txBody>
      </p:sp>
    </p:spTree>
    <p:extLst>
      <p:ext uri="{BB962C8B-B14F-4D97-AF65-F5344CB8AC3E}">
        <p14:creationId xmlns:p14="http://schemas.microsoft.com/office/powerpoint/2010/main" val="4274987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rtl="0"/>
            <a:r>
              <a:rPr lang="th-TH" dirty="0"/>
              <a:t>บ่งบอกว่าถ้าจะทำอาหาร </a:t>
            </a:r>
            <a:r>
              <a:rPr lang="th-TH" dirty="0" err="1"/>
              <a:t>ฟิวชั่น</a:t>
            </a:r>
            <a:r>
              <a:rPr lang="th-TH" dirty="0"/>
              <a:t>ระหว่างชาติไหน ความยากง่ายดูจาก </a:t>
            </a:r>
            <a:r>
              <a:rPr lang="en-US" dirty="0"/>
              <a:t>similarity </a:t>
            </a:r>
          </a:p>
          <a:p>
            <a:pPr rtl="0"/>
            <a:r>
              <a:rPr lang="th-TH" dirty="0"/>
              <a:t>ถ้า </a:t>
            </a:r>
            <a:r>
              <a:rPr lang="en-US" dirty="0"/>
              <a:t>sim </a:t>
            </a:r>
            <a:r>
              <a:rPr lang="th-TH" dirty="0"/>
              <a:t>มากจะง่ายกว่า </a:t>
            </a:r>
            <a:r>
              <a:rPr lang="en-US" dirty="0"/>
              <a:t>sim </a:t>
            </a:r>
            <a:r>
              <a:rPr lang="th-TH" dirty="0"/>
              <a:t>น้อย แต่ไม่ได้หมายความว่า </a:t>
            </a:r>
            <a:r>
              <a:rPr lang="en-US" dirty="0"/>
              <a:t>sim </a:t>
            </a:r>
            <a:r>
              <a:rPr lang="th-TH" dirty="0"/>
              <a:t>น้อยจะเป็นไปไม่ได้</a:t>
            </a:r>
          </a:p>
        </p:txBody>
      </p:sp>
    </p:spTree>
    <p:extLst>
      <p:ext uri="{BB962C8B-B14F-4D97-AF65-F5344CB8AC3E}">
        <p14:creationId xmlns:p14="http://schemas.microsoft.com/office/powerpoint/2010/main" val="1122541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2707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th-TH" dirty="0"/>
              <a:t>ดูวัตถุดิบที่ไม่เข้าพวกมากที่สุด</a:t>
            </a:r>
          </a:p>
          <a:p>
            <a:pPr marL="171450" indent="-171450">
              <a:buFontTx/>
              <a:buChar char="-"/>
            </a:pPr>
            <a:r>
              <a:rPr lang="th-TH" dirty="0"/>
              <a:t>ดูวัตถุดิบที่ใช้ด้วยกันบ่อยแสดงว่าเข้ากัน ลงตัว</a:t>
            </a:r>
          </a:p>
          <a:p>
            <a:pPr marL="171450" indent="-171450">
              <a:buFontTx/>
              <a:buChar char="-"/>
            </a:pPr>
            <a:r>
              <a:rPr lang="th-TH" dirty="0"/>
              <a:t>แต่ถ้าเราอยากจะทำ</a:t>
            </a:r>
            <a:r>
              <a:rPr lang="th-TH" dirty="0" err="1"/>
              <a:t>ฟิวชั่น</a:t>
            </a:r>
            <a:r>
              <a:rPr lang="th-TH" dirty="0"/>
              <a:t> ถ้ามัวแต่ดูวัตถุดิบที่คนทำกันมาคงไม่เกิดเมนูใหม่ๆ ดังนั้นจึงหาตรงกลางโดยการหาวัตถุดิบที่เป็นตัวเชื่อมระหว่างสองอย่างที่ไม่เข้ากัน</a:t>
            </a:r>
          </a:p>
          <a:p>
            <a:pPr marL="171450" indent="-171450">
              <a:buFontTx/>
              <a:buChar char="-"/>
            </a:pPr>
            <a:r>
              <a:rPr lang="th-TH" dirty="0"/>
              <a:t>เพิ่มเติมจากข้อก่อนหน้า ถ้าต้องการทำอาหารที่ไม่มีส่วนผสมบางอย่างของชาติที่ไม่เกี่ยวข้องอาจเพิ่มเงื่อนไขเข้าไป</a:t>
            </a:r>
          </a:p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686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th-TH" dirty="0"/>
              <a:t>ดูวัตถุดิบที่ไม่เข้าพวกมากที่สุด</a:t>
            </a:r>
          </a:p>
          <a:p>
            <a:pPr marL="171450" indent="-171450">
              <a:buFontTx/>
              <a:buChar char="-"/>
            </a:pPr>
            <a:r>
              <a:rPr lang="th-TH" dirty="0"/>
              <a:t>ดูวัตถุดิบที่ใช้ด้วยกันบ่อยแสดงว่าเข้ากัน ลงตัว</a:t>
            </a:r>
          </a:p>
          <a:p>
            <a:pPr marL="171450" indent="-171450">
              <a:buFontTx/>
              <a:buChar char="-"/>
            </a:pPr>
            <a:r>
              <a:rPr lang="th-TH" dirty="0"/>
              <a:t>แต่ถ้าเราอยากจะทำ</a:t>
            </a:r>
            <a:r>
              <a:rPr lang="th-TH" dirty="0" err="1"/>
              <a:t>ฟิวชั่น</a:t>
            </a:r>
            <a:r>
              <a:rPr lang="th-TH" dirty="0"/>
              <a:t> ถ้ามัวแต่ดูวัตถุดิบที่คนทำกันมาคงไม่เกิดเมนูใหม่ๆ ดังนั้นจึงหาตรงกลางโดยการหาวัตถุดิบที่เป็นตัวเชื่อมระหว่างสองอย่างที่ไม่เข้ากัน</a:t>
            </a:r>
          </a:p>
          <a:p>
            <a:pPr marL="171450" indent="-171450">
              <a:buFontTx/>
              <a:buChar char="-"/>
            </a:pPr>
            <a:r>
              <a:rPr lang="th-TH" dirty="0"/>
              <a:t>เพิ่มเติมจากข้อก่อนหน้า ถ้าต้องการทำอาหารที่ไม่มีส่วนผสมบางอย่างของชาติที่ไม่เกี่ยวข้องอาจเพิ่มเงื่อนไขเข้าไป</a:t>
            </a:r>
          </a:p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439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5043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6F5963-EFFD-4A39-BEF2-C1DD848D3FC7}"/>
              </a:ext>
            </a:extLst>
          </p:cNvPr>
          <p:cNvSpPr/>
          <p:nvPr userDrawn="1"/>
        </p:nvSpPr>
        <p:spPr>
          <a:xfrm>
            <a:off x="2538919" y="0"/>
            <a:ext cx="9653081" cy="6858000"/>
          </a:xfrm>
          <a:prstGeom prst="rect">
            <a:avLst/>
          </a:prstGeom>
          <a:gradFill flip="none" rotWithShape="1">
            <a:gsLst>
              <a:gs pos="29581">
                <a:srgbClr val="FBFDF7">
                  <a:alpha val="70000"/>
                </a:srgb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alpha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10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1401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6992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Picture Placeholder 597">
            <a:extLst>
              <a:ext uri="{FF2B5EF4-FFF2-40B4-BE49-F238E27FC236}">
                <a16:creationId xmlns:a16="http://schemas.microsoft.com/office/drawing/2014/main" id="{0B59A0EB-6D1F-B945-9922-B4D1879B4419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635646" y="595551"/>
            <a:ext cx="2973049" cy="2971911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711311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_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0376340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7359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CD552-C10E-614A-B810-77E320220E26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73" r:id="rId3"/>
    <p:sldLayoutId id="2147483670" r:id="rId4"/>
    <p:sldLayoutId id="2147483669" r:id="rId5"/>
    <p:sldLayoutId id="2147483661" r:id="rId6"/>
    <p:sldLayoutId id="2147483662" r:id="rId7"/>
    <p:sldLayoutId id="2147483671" r:id="rId8"/>
    <p:sldLayoutId id="2147483672" r:id="rId9"/>
    <p:sldLayoutId id="214748367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whats-cooking/dat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 rot="21024228">
            <a:off x="3691825" y="1307507"/>
            <a:ext cx="4627639" cy="29270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60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Neuton" panose="02000503000000000000" pitchFamily="2" charset="2"/>
              </a:rPr>
              <a:t>Dish’s Cuisine Exploration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A40143-7CCE-A147-85B9-107C026EA7EB}"/>
              </a:ext>
            </a:extLst>
          </p:cNvPr>
          <p:cNvSpPr txBox="1"/>
          <p:nvPr/>
        </p:nvSpPr>
        <p:spPr>
          <a:xfrm rot="21029061">
            <a:off x="4075910" y="4738123"/>
            <a:ext cx="5741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Quark" panose="02000000000000000000" pitchFamily="2" charset="-34"/>
                <a:cs typeface="Quark" panose="02000000000000000000" pitchFamily="2" charset="-34"/>
              </a:rPr>
              <a:t>Sittichai</a:t>
            </a:r>
            <a:r>
              <a:rPr lang="en-US" sz="2000" b="1" dirty="0">
                <a:latin typeface="Quark" panose="02000000000000000000" pitchFamily="2" charset="-34"/>
                <a:cs typeface="Quark" panose="02000000000000000000" pitchFamily="2" charset="-34"/>
              </a:rPr>
              <a:t> </a:t>
            </a:r>
            <a:r>
              <a:rPr lang="en-US" sz="2000" b="1" dirty="0" err="1">
                <a:latin typeface="Quark" panose="02000000000000000000" pitchFamily="2" charset="-34"/>
                <a:cs typeface="Quark" panose="02000000000000000000" pitchFamily="2" charset="-34"/>
              </a:rPr>
              <a:t>sridetch</a:t>
            </a:r>
            <a:r>
              <a:rPr lang="en-US" sz="2000" b="1" dirty="0">
                <a:latin typeface="Quark" panose="02000000000000000000" pitchFamily="2" charset="-34"/>
                <a:cs typeface="Quark" panose="02000000000000000000" pitchFamily="2" charset="-34"/>
              </a:rPr>
              <a:t> 6110412011</a:t>
            </a:r>
          </a:p>
          <a:p>
            <a:r>
              <a:rPr lang="en-US" sz="2000" b="1" dirty="0">
                <a:latin typeface="Quark" panose="02000000000000000000" pitchFamily="2" charset="-34"/>
                <a:cs typeface="Quark" panose="02000000000000000000" pitchFamily="2" charset="-34"/>
              </a:rPr>
              <a:t>Thunchakorn Suwanjiaramanee 6110412012</a:t>
            </a: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3">
            <a:extLst>
              <a:ext uri="{FF2B5EF4-FFF2-40B4-BE49-F238E27FC236}">
                <a16:creationId xmlns:a16="http://schemas.microsoft.com/office/drawing/2014/main" id="{C096AB27-4292-489E-81BD-B83C03FB0113}"/>
              </a:ext>
            </a:extLst>
          </p:cNvPr>
          <p:cNvSpPr txBox="1">
            <a:spLocks/>
          </p:cNvSpPr>
          <p:nvPr/>
        </p:nvSpPr>
        <p:spPr>
          <a:xfrm>
            <a:off x="1206278" y="514485"/>
            <a:ext cx="3200469" cy="719404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b="1" dirty="0">
                <a:latin typeface="Quark" panose="02000000000000000000" pitchFamily="2" charset="-34"/>
                <a:cs typeface="Quark" panose="02000000000000000000" pitchFamily="2" charset="-34"/>
              </a:rPr>
              <a:t>Word2Vec</a:t>
            </a:r>
            <a:endParaRPr lang="th-TH" b="1" dirty="0">
              <a:latin typeface="Quark" panose="02000000000000000000" pitchFamily="2" charset="-34"/>
              <a:cs typeface="Quark" panose="02000000000000000000" pitchFamily="2" charset="-34"/>
            </a:endParaRPr>
          </a:p>
        </p:txBody>
      </p:sp>
      <p:sp>
        <p:nvSpPr>
          <p:cNvPr id="3" name="AutoShape 2" descr="C:\Users\Thunchakorn\AppData\Local\Microsoft\Windows\INetCache\Content.MSO\ppt193E.tmp">
            <a:extLst>
              <a:ext uri="{FF2B5EF4-FFF2-40B4-BE49-F238E27FC236}">
                <a16:creationId xmlns:a16="http://schemas.microsoft.com/office/drawing/2014/main" id="{C1B34EC2-789C-4F9C-9405-F2EA1D2C3F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3198" y="35410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4" name="ตัวแทนเนื้อหา 1">
            <a:extLst>
              <a:ext uri="{FF2B5EF4-FFF2-40B4-BE49-F238E27FC236}">
                <a16:creationId xmlns:a16="http://schemas.microsoft.com/office/drawing/2014/main" id="{0851FCAB-1743-4F41-8705-962171D17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597" y="2451815"/>
            <a:ext cx="5046265" cy="24831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E57E21BD-558A-4499-A89E-0F55E7394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254" y="1533165"/>
            <a:ext cx="2842222" cy="48245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ลูกศร: ขวา 5">
            <a:extLst>
              <a:ext uri="{FF2B5EF4-FFF2-40B4-BE49-F238E27FC236}">
                <a16:creationId xmlns:a16="http://schemas.microsoft.com/office/drawing/2014/main" id="{DD83D45C-7BDE-4F78-8868-35CE6BABD0D1}"/>
              </a:ext>
            </a:extLst>
          </p:cNvPr>
          <p:cNvSpPr/>
          <p:nvPr/>
        </p:nvSpPr>
        <p:spPr>
          <a:xfrm>
            <a:off x="4559413" y="3196412"/>
            <a:ext cx="1316097" cy="6891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268480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300970AD-F926-4B0F-93A2-46E786A0BFF4}"/>
              </a:ext>
            </a:extLst>
          </p:cNvPr>
          <p:cNvSpPr txBox="1">
            <a:spLocks/>
          </p:cNvSpPr>
          <p:nvPr/>
        </p:nvSpPr>
        <p:spPr>
          <a:xfrm>
            <a:off x="2476134" y="334315"/>
            <a:ext cx="8221267" cy="83643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800" b="1" dirty="0">
                <a:latin typeface="Quark" panose="02000000000000000000" pitchFamily="2" charset="-34"/>
                <a:cs typeface="Quark" panose="02000000000000000000" pitchFamily="2" charset="-34"/>
              </a:rPr>
              <a:t>What we got from Word2Vec</a:t>
            </a:r>
            <a:endParaRPr lang="th-TH" sz="4800" b="1" dirty="0"/>
          </a:p>
        </p:txBody>
      </p:sp>
      <p:sp>
        <p:nvSpPr>
          <p:cNvPr id="10" name="ตัวแทนเนื้อหา 5">
            <a:extLst>
              <a:ext uri="{FF2B5EF4-FFF2-40B4-BE49-F238E27FC236}">
                <a16:creationId xmlns:a16="http://schemas.microsoft.com/office/drawing/2014/main" id="{4B04CCF8-569D-4959-89A8-8784794C10E6}"/>
              </a:ext>
            </a:extLst>
          </p:cNvPr>
          <p:cNvSpPr txBox="1">
            <a:spLocks/>
          </p:cNvSpPr>
          <p:nvPr/>
        </p:nvSpPr>
        <p:spPr>
          <a:xfrm>
            <a:off x="821798" y="1412776"/>
            <a:ext cx="4860030" cy="56180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anose="020B0604020202020204" pitchFamily="34" charset="0"/>
              <a:buNone/>
            </a:pPr>
            <a:r>
              <a:rPr lang="en-US" dirty="0">
                <a:latin typeface="Quark" panose="02000000000000000000" pitchFamily="2" charset="-34"/>
                <a:cs typeface="Quark" panose="02000000000000000000" pitchFamily="2" charset="-34"/>
              </a:rPr>
              <a:t>Ingredients that don’t go together</a:t>
            </a:r>
            <a:endParaRPr lang="th-TH" dirty="0">
              <a:latin typeface="Quark" panose="02000000000000000000" pitchFamily="2" charset="-34"/>
              <a:cs typeface="Quark" panose="02000000000000000000" pitchFamily="2" charset="-34"/>
            </a:endParaRPr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9A977B61-D7DE-4292-9874-03E93F34C3AE}"/>
              </a:ext>
            </a:extLst>
          </p:cNvPr>
          <p:cNvSpPr/>
          <p:nvPr/>
        </p:nvSpPr>
        <p:spPr>
          <a:xfrm>
            <a:off x="837828" y="3033981"/>
            <a:ext cx="4052391" cy="52322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pPr marL="45720" indent="0">
              <a:buNone/>
            </a:pPr>
            <a:r>
              <a:rPr lang="en-US" sz="2800" dirty="0">
                <a:latin typeface="Quark" panose="02000000000000000000" pitchFamily="2" charset="-34"/>
                <a:cs typeface="Quark" panose="02000000000000000000" pitchFamily="2" charset="-34"/>
              </a:rPr>
              <a:t>Ingredients that go together</a:t>
            </a:r>
            <a:endParaRPr lang="th-TH" sz="2800" dirty="0">
              <a:latin typeface="Quark" panose="02000000000000000000" pitchFamily="2" charset="-34"/>
              <a:cs typeface="Quark" panose="02000000000000000000" pitchFamily="2" charset="-34"/>
            </a:endParaRPr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88828F2E-05CF-429E-A2EE-D98EC8791296}"/>
              </a:ext>
            </a:extLst>
          </p:cNvPr>
          <p:cNvSpPr/>
          <p:nvPr/>
        </p:nvSpPr>
        <p:spPr>
          <a:xfrm>
            <a:off x="6707526" y="1585080"/>
            <a:ext cx="4615046" cy="52322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pPr marL="45720" indent="0">
              <a:buNone/>
            </a:pPr>
            <a:r>
              <a:rPr lang="en-US" sz="2800" dirty="0">
                <a:latin typeface="Quark" panose="02000000000000000000" pitchFamily="2" charset="-34"/>
                <a:cs typeface="Quark" panose="02000000000000000000" pitchFamily="2" charset="-34"/>
              </a:rPr>
              <a:t>Ingredients that make it perfect!</a:t>
            </a:r>
            <a:endParaRPr lang="th-TH" sz="2800" dirty="0">
              <a:latin typeface="Quark" panose="02000000000000000000" pitchFamily="2" charset="-34"/>
              <a:cs typeface="Quark" panose="02000000000000000000" pitchFamily="2" charset="-34"/>
            </a:endParaRPr>
          </a:p>
        </p:txBody>
      </p:sp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EC996C8D-7C4A-4027-A859-ABC45C534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879" y="2143047"/>
            <a:ext cx="4788021" cy="6088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7867F469-20A4-4982-A0AA-68B37E392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08" y="3724456"/>
            <a:ext cx="4805937" cy="25933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AD9BA0F0-6869-4312-B663-A76EE20CC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863" y="2311878"/>
            <a:ext cx="4547258" cy="9529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1419CA24-9972-4A37-853A-BFFB14E81C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7526" y="3422041"/>
            <a:ext cx="4770138" cy="131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8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300970AD-F926-4B0F-93A2-46E786A0BFF4}"/>
              </a:ext>
            </a:extLst>
          </p:cNvPr>
          <p:cNvSpPr txBox="1">
            <a:spLocks/>
          </p:cNvSpPr>
          <p:nvPr/>
        </p:nvSpPr>
        <p:spPr>
          <a:xfrm>
            <a:off x="2476134" y="334315"/>
            <a:ext cx="8221267" cy="83643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800" b="1" dirty="0">
                <a:latin typeface="Quark" panose="02000000000000000000" pitchFamily="2" charset="-34"/>
                <a:cs typeface="Quark" panose="02000000000000000000" pitchFamily="2" charset="-34"/>
              </a:rPr>
              <a:t>Bring it all together</a:t>
            </a:r>
            <a:endParaRPr lang="th-TH" sz="4800" b="1" dirty="0"/>
          </a:p>
        </p:txBody>
      </p:sp>
      <p:sp>
        <p:nvSpPr>
          <p:cNvPr id="17" name="ตัวแทนเนื้อหา 5">
            <a:extLst>
              <a:ext uri="{FF2B5EF4-FFF2-40B4-BE49-F238E27FC236}">
                <a16:creationId xmlns:a16="http://schemas.microsoft.com/office/drawing/2014/main" id="{0EA83CF8-15D7-499C-8AC5-1AB9E287E1E8}"/>
              </a:ext>
            </a:extLst>
          </p:cNvPr>
          <p:cNvSpPr txBox="1">
            <a:spLocks/>
          </p:cNvSpPr>
          <p:nvPr/>
        </p:nvSpPr>
        <p:spPr>
          <a:xfrm>
            <a:off x="238868" y="1467113"/>
            <a:ext cx="8562232" cy="56180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anose="020B0604020202020204" pitchFamily="34" charset="0"/>
              <a:buNone/>
            </a:pPr>
            <a:r>
              <a:rPr lang="en-US" dirty="0">
                <a:latin typeface="Quark" panose="02000000000000000000" pitchFamily="2" charset="-34"/>
                <a:cs typeface="Quark" panose="02000000000000000000" pitchFamily="2" charset="-34"/>
              </a:rPr>
              <a:t>Suppose we want to create new fusion dish from this cluster </a:t>
            </a:r>
            <a:endParaRPr lang="th-TH" dirty="0">
              <a:latin typeface="Quark" panose="02000000000000000000" pitchFamily="2" charset="-34"/>
              <a:cs typeface="Quark" panose="02000000000000000000" pitchFamily="2" charset="-34"/>
            </a:endParaRPr>
          </a:p>
        </p:txBody>
      </p:sp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73BF0473-5723-4F77-8EBE-FBFE929C7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25" y="2325281"/>
            <a:ext cx="5977626" cy="3887284"/>
          </a:xfrm>
          <a:prstGeom prst="rect">
            <a:avLst/>
          </a:prstGeom>
        </p:spPr>
      </p:pic>
      <p:sp>
        <p:nvSpPr>
          <p:cNvPr id="3" name="วงรี 2">
            <a:extLst>
              <a:ext uri="{FF2B5EF4-FFF2-40B4-BE49-F238E27FC236}">
                <a16:creationId xmlns:a16="http://schemas.microsoft.com/office/drawing/2014/main" id="{4324B595-0A8D-41B4-9671-60529AA4C73E}"/>
              </a:ext>
            </a:extLst>
          </p:cNvPr>
          <p:cNvSpPr/>
          <p:nvPr/>
        </p:nvSpPr>
        <p:spPr>
          <a:xfrm>
            <a:off x="656046" y="2531021"/>
            <a:ext cx="1469934" cy="1469934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D25C45D4-BA8C-4496-861D-C4C2318D1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650" y="2961378"/>
            <a:ext cx="5188822" cy="2925071"/>
          </a:xfrm>
          <a:prstGeom prst="rect">
            <a:avLst/>
          </a:prstGeom>
        </p:spPr>
      </p:pic>
      <p:sp>
        <p:nvSpPr>
          <p:cNvPr id="20" name="ตัวแทนเนื้อหา 5">
            <a:extLst>
              <a:ext uri="{FF2B5EF4-FFF2-40B4-BE49-F238E27FC236}">
                <a16:creationId xmlns:a16="http://schemas.microsoft.com/office/drawing/2014/main" id="{328C72CD-A99B-4CCA-8B8A-F40A5CA0FA1B}"/>
              </a:ext>
            </a:extLst>
          </p:cNvPr>
          <p:cNvSpPr txBox="1">
            <a:spLocks/>
          </p:cNvSpPr>
          <p:nvPr/>
        </p:nvSpPr>
        <p:spPr>
          <a:xfrm>
            <a:off x="6724650" y="2531020"/>
            <a:ext cx="3038602" cy="444897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anose="020B0604020202020204" pitchFamily="34" charset="0"/>
              <a:buNone/>
            </a:pPr>
            <a:r>
              <a:rPr lang="en-US" dirty="0" err="1">
                <a:latin typeface="Quark" panose="02000000000000000000" pitchFamily="2" charset="-34"/>
                <a:cs typeface="Quark" panose="02000000000000000000" pitchFamily="2" charset="-34"/>
              </a:rPr>
              <a:t>Subsetting</a:t>
            </a:r>
            <a:r>
              <a:rPr lang="en-US" dirty="0">
                <a:latin typeface="Quark" panose="02000000000000000000" pitchFamily="2" charset="-34"/>
                <a:cs typeface="Quark" panose="02000000000000000000" pitchFamily="2" charset="-34"/>
              </a:rPr>
              <a:t> cuisines</a:t>
            </a:r>
            <a:endParaRPr lang="th-TH" dirty="0">
              <a:latin typeface="Quark" panose="02000000000000000000" pitchFamily="2" charset="-34"/>
              <a:cs typeface="Quark" panose="020000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49111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E06BC180-213C-423B-86F3-7AEFC7305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325" y="705628"/>
            <a:ext cx="7098477" cy="2342198"/>
          </a:xfrm>
          <a:prstGeom prst="rect">
            <a:avLst/>
          </a:prstGeom>
        </p:spPr>
      </p:pic>
      <p:sp>
        <p:nvSpPr>
          <p:cNvPr id="7" name="ตัวแทนเนื้อหา 5">
            <a:extLst>
              <a:ext uri="{FF2B5EF4-FFF2-40B4-BE49-F238E27FC236}">
                <a16:creationId xmlns:a16="http://schemas.microsoft.com/office/drawing/2014/main" id="{54AF6CFF-6EAB-4470-9D06-BC955D7F21A7}"/>
              </a:ext>
            </a:extLst>
          </p:cNvPr>
          <p:cNvSpPr txBox="1">
            <a:spLocks/>
          </p:cNvSpPr>
          <p:nvPr/>
        </p:nvSpPr>
        <p:spPr>
          <a:xfrm>
            <a:off x="957324" y="290424"/>
            <a:ext cx="7098477" cy="41520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anose="020B0604020202020204" pitchFamily="34" charset="0"/>
              <a:buNone/>
            </a:pPr>
            <a:r>
              <a:rPr lang="en-US" sz="2400" dirty="0">
                <a:latin typeface="Quark" panose="02000000000000000000" pitchFamily="2" charset="-34"/>
                <a:cs typeface="Quark" panose="02000000000000000000" pitchFamily="2" charset="-34"/>
              </a:rPr>
              <a:t>Generate key ingredients by given cuisine identity score</a:t>
            </a:r>
            <a:endParaRPr lang="th-TH" sz="2400" dirty="0">
              <a:latin typeface="Quark" panose="02000000000000000000" pitchFamily="2" charset="-34"/>
              <a:cs typeface="Quark" panose="02000000000000000000" pitchFamily="2" charset="-34"/>
            </a:endParaRP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22FC9221-1A53-4369-A512-D0E21A2A3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325" y="3831553"/>
            <a:ext cx="9351942" cy="2882215"/>
          </a:xfrm>
          <a:prstGeom prst="rect">
            <a:avLst/>
          </a:prstGeom>
        </p:spPr>
      </p:pic>
      <p:sp>
        <p:nvSpPr>
          <p:cNvPr id="9" name="ตัวแทนเนื้อหา 5">
            <a:extLst>
              <a:ext uri="{FF2B5EF4-FFF2-40B4-BE49-F238E27FC236}">
                <a16:creationId xmlns:a16="http://schemas.microsoft.com/office/drawing/2014/main" id="{956B173B-9AB5-4FF9-AB45-B45AC8A93587}"/>
              </a:ext>
            </a:extLst>
          </p:cNvPr>
          <p:cNvSpPr txBox="1">
            <a:spLocks/>
          </p:cNvSpPr>
          <p:nvPr/>
        </p:nvSpPr>
        <p:spPr>
          <a:xfrm>
            <a:off x="957325" y="3394971"/>
            <a:ext cx="9351942" cy="41520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anose="020B0604020202020204" pitchFamily="34" charset="0"/>
              <a:buNone/>
            </a:pPr>
            <a:r>
              <a:rPr lang="en-US" sz="2400" dirty="0">
                <a:latin typeface="Quark" panose="02000000000000000000" pitchFamily="2" charset="-34"/>
                <a:cs typeface="Quark" panose="02000000000000000000" pitchFamily="2" charset="-34"/>
              </a:rPr>
              <a:t>Generate the rest from keys</a:t>
            </a:r>
            <a:endParaRPr lang="th-TH" sz="2400" dirty="0">
              <a:latin typeface="Quark" panose="02000000000000000000" pitchFamily="2" charset="-34"/>
              <a:cs typeface="Quark" panose="020000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201210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77570" y="1601649"/>
            <a:ext cx="72010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atin typeface="Roboto Condensed" panose="02000000000000000000" pitchFamily="2" charset="0"/>
                <a:ea typeface="Roboto Condensed" panose="02000000000000000000" pitchFamily="2" charset="0"/>
                <a:cs typeface="Arima Madurai Light" pitchFamily="2" charset="77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908928389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1649712" y="4450535"/>
            <a:ext cx="20649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latin typeface="Roboto Condensed Light" panose="02000000000000000000" pitchFamily="2" charset="0"/>
                <a:ea typeface="Roboto" charset="0"/>
                <a:cs typeface="Neuton" panose="02000503000000000000" pitchFamily="2" charset="2"/>
              </a:rPr>
              <a:t>01</a:t>
            </a:r>
            <a:r>
              <a:rPr lang="en-US" sz="2000" dirty="0">
                <a:solidFill>
                  <a:schemeClr val="accent1"/>
                </a:solidFill>
                <a:latin typeface="Roboto Condensed Light" panose="02000000000000000000" pitchFamily="2" charset="0"/>
                <a:ea typeface="Roboto" charset="0"/>
                <a:cs typeface="Neuton" panose="02000503000000000000" pitchFamily="2" charset="2"/>
              </a:rPr>
              <a:t> </a:t>
            </a:r>
          </a:p>
          <a:p>
            <a:pPr algn="ctr"/>
            <a:r>
              <a:rPr lang="en-US" sz="2800" dirty="0">
                <a:solidFill>
                  <a:schemeClr val="accent1"/>
                </a:solidFill>
                <a:latin typeface="Roboto Condensed Light" panose="02000000000000000000" pitchFamily="2" charset="0"/>
                <a:ea typeface="Roboto" charset="0"/>
                <a:cs typeface="Neuton" panose="02000503000000000000" pitchFamily="2" charset="2"/>
              </a:rPr>
              <a:t>Introduction</a:t>
            </a:r>
            <a:endParaRPr lang="en-US" sz="2000" dirty="0">
              <a:solidFill>
                <a:schemeClr val="accent1"/>
              </a:solidFill>
              <a:latin typeface="Roboto Condensed Light" panose="02000000000000000000" pitchFamily="2" charset="0"/>
              <a:ea typeface="Roboto" charset="0"/>
              <a:cs typeface="Neuton" panose="02000503000000000000" pitchFamily="2" charset="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951068" y="4450535"/>
            <a:ext cx="23502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Roboto Condensed Light" panose="02000000000000000000" pitchFamily="2" charset="0"/>
                <a:ea typeface="Roboto" charset="0"/>
                <a:cs typeface="Neuton" panose="02000503000000000000" pitchFamily="2" charset="2"/>
              </a:rPr>
              <a:t>02</a:t>
            </a:r>
            <a:r>
              <a:rPr lang="en-US" sz="2000" dirty="0">
                <a:solidFill>
                  <a:schemeClr val="accent2"/>
                </a:solidFill>
                <a:latin typeface="Roboto Condensed Light" panose="02000000000000000000" pitchFamily="2" charset="0"/>
                <a:ea typeface="Roboto" charset="0"/>
                <a:cs typeface="Neuton" panose="02000503000000000000" pitchFamily="2" charset="2"/>
              </a:rPr>
              <a:t> </a:t>
            </a:r>
          </a:p>
          <a:p>
            <a:pPr algn="ctr"/>
            <a:r>
              <a:rPr lang="en-US" sz="2800" dirty="0">
                <a:solidFill>
                  <a:schemeClr val="accent2"/>
                </a:solidFill>
                <a:latin typeface="Roboto Condensed Light" panose="02000000000000000000" pitchFamily="2" charset="0"/>
                <a:ea typeface="Roboto" charset="0"/>
                <a:cs typeface="Neuton" panose="02000503000000000000" pitchFamily="2" charset="2"/>
              </a:rPr>
              <a:t>Data</a:t>
            </a:r>
            <a:r>
              <a:rPr lang="th-TH" sz="2800" dirty="0">
                <a:solidFill>
                  <a:schemeClr val="accent2"/>
                </a:solidFill>
                <a:latin typeface="Roboto Condensed Light" panose="02000000000000000000" pitchFamily="2" charset="0"/>
                <a:ea typeface="Roboto" charset="0"/>
                <a:cs typeface="Neuton" panose="02000503000000000000" pitchFamily="2" charset="2"/>
              </a:rPr>
              <a:t> </a:t>
            </a:r>
            <a:r>
              <a:rPr lang="en-US" sz="2800" dirty="0">
                <a:solidFill>
                  <a:schemeClr val="accent2"/>
                </a:solidFill>
                <a:latin typeface="Roboto Condensed Light" panose="02000000000000000000" pitchFamily="2" charset="0"/>
                <a:ea typeface="Roboto" charset="0"/>
                <a:cs typeface="Neuton" panose="02000503000000000000" pitchFamily="2" charset="2"/>
              </a:rPr>
              <a:t>&amp;</a:t>
            </a:r>
            <a:r>
              <a:rPr lang="th-TH" sz="2800" dirty="0">
                <a:solidFill>
                  <a:schemeClr val="accent2"/>
                </a:solidFill>
                <a:latin typeface="Roboto Condensed Light" panose="02000000000000000000" pitchFamily="2" charset="0"/>
                <a:ea typeface="Roboto" charset="0"/>
                <a:cs typeface="Neuton" panose="02000503000000000000" pitchFamily="2" charset="2"/>
              </a:rPr>
              <a:t> </a:t>
            </a:r>
            <a:r>
              <a:rPr lang="en-US" sz="2800" dirty="0">
                <a:solidFill>
                  <a:schemeClr val="accent2"/>
                </a:solidFill>
                <a:latin typeface="Roboto Condensed Light" panose="02000000000000000000" pitchFamily="2" charset="0"/>
                <a:ea typeface="Roboto" charset="0"/>
                <a:cs typeface="Neuton" panose="02000503000000000000" pitchFamily="2" charset="2"/>
              </a:rPr>
              <a:t>EDA</a:t>
            </a:r>
          </a:p>
          <a:p>
            <a:pPr algn="ctr"/>
            <a:endParaRPr lang="en-US" sz="2000" dirty="0">
              <a:solidFill>
                <a:schemeClr val="accent2"/>
              </a:solidFill>
              <a:latin typeface="Roboto Condensed Light" panose="02000000000000000000" pitchFamily="2" charset="0"/>
              <a:ea typeface="Roboto" charset="0"/>
              <a:cs typeface="Neuton" panose="02000503000000000000" pitchFamily="2" charset="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476591" y="4406181"/>
            <a:ext cx="145584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3"/>
                </a:solidFill>
                <a:latin typeface="Roboto Condensed Light" panose="02000000000000000000" pitchFamily="2" charset="0"/>
                <a:ea typeface="Roboto" charset="0"/>
                <a:cs typeface="Neuton" panose="02000503000000000000" pitchFamily="2" charset="2"/>
              </a:rPr>
              <a:t>03</a:t>
            </a:r>
            <a:endParaRPr lang="en-US" sz="2000" dirty="0">
              <a:solidFill>
                <a:schemeClr val="accent3"/>
              </a:solidFill>
              <a:latin typeface="Roboto Condensed Light" panose="02000000000000000000" pitchFamily="2" charset="0"/>
              <a:ea typeface="Roboto" charset="0"/>
              <a:cs typeface="Neuton" panose="02000503000000000000" pitchFamily="2" charset="2"/>
            </a:endParaRPr>
          </a:p>
          <a:p>
            <a:pPr algn="ctr"/>
            <a:r>
              <a:rPr lang="en-US" sz="2800" dirty="0">
                <a:solidFill>
                  <a:schemeClr val="accent3"/>
                </a:solidFill>
                <a:latin typeface="Roboto Condensed Light" panose="02000000000000000000" pitchFamily="2" charset="0"/>
                <a:ea typeface="Roboto" charset="0"/>
                <a:cs typeface="Neuton" panose="02000503000000000000" pitchFamily="2" charset="2"/>
              </a:rPr>
              <a:t>Method</a:t>
            </a:r>
            <a:r>
              <a:rPr lang="en-US" sz="2000" dirty="0">
                <a:solidFill>
                  <a:schemeClr val="accent3"/>
                </a:solidFill>
                <a:latin typeface="Roboto Condensed Light" panose="02000000000000000000" pitchFamily="2" charset="0"/>
                <a:ea typeface="Roboto" charset="0"/>
                <a:cs typeface="Neuton" panose="02000503000000000000" pitchFamily="2" charset="2"/>
              </a:rPr>
              <a:t> </a:t>
            </a:r>
          </a:p>
          <a:p>
            <a:pPr algn="ctr"/>
            <a:endParaRPr lang="en-US" sz="2000" dirty="0">
              <a:solidFill>
                <a:schemeClr val="accent3"/>
              </a:solidFill>
              <a:latin typeface="Roboto Condensed Light" panose="02000000000000000000" pitchFamily="2" charset="0"/>
              <a:ea typeface="Roboto" charset="0"/>
              <a:cs typeface="Neuton" panose="02000503000000000000" pitchFamily="2" charset="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231137" y="4414880"/>
            <a:ext cx="196560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4"/>
                </a:solidFill>
                <a:latin typeface="Roboto Condensed Light" panose="02000000000000000000" pitchFamily="2" charset="0"/>
                <a:ea typeface="Roboto" charset="0"/>
                <a:cs typeface="Neuton" panose="02000503000000000000" pitchFamily="2" charset="2"/>
              </a:rPr>
              <a:t>04</a:t>
            </a:r>
            <a:endParaRPr lang="en-US" sz="2000" dirty="0">
              <a:solidFill>
                <a:schemeClr val="accent4"/>
              </a:solidFill>
              <a:latin typeface="Roboto Condensed Light" panose="02000000000000000000" pitchFamily="2" charset="0"/>
              <a:ea typeface="Roboto" charset="0"/>
              <a:cs typeface="Neuton" panose="02000503000000000000" pitchFamily="2" charset="2"/>
            </a:endParaRPr>
          </a:p>
          <a:p>
            <a:pPr algn="ctr"/>
            <a:r>
              <a:rPr lang="en-US" sz="2800" dirty="0">
                <a:solidFill>
                  <a:schemeClr val="accent4"/>
                </a:solidFill>
                <a:latin typeface="Roboto Condensed Light" panose="02000000000000000000" pitchFamily="2" charset="0"/>
                <a:ea typeface="Roboto" charset="0"/>
                <a:cs typeface="Neuton" panose="02000503000000000000" pitchFamily="2" charset="2"/>
              </a:rPr>
              <a:t>Conclusion</a:t>
            </a:r>
            <a:endParaRPr lang="en-US" sz="2000" dirty="0">
              <a:solidFill>
                <a:schemeClr val="accent4"/>
              </a:solidFill>
              <a:latin typeface="Roboto Condensed Light" panose="02000000000000000000" pitchFamily="2" charset="0"/>
              <a:ea typeface="Roboto" charset="0"/>
              <a:cs typeface="Neuton" panose="02000503000000000000" pitchFamily="2" charset="2"/>
            </a:endParaRPr>
          </a:p>
        </p:txBody>
      </p:sp>
      <p:sp>
        <p:nvSpPr>
          <p:cNvPr id="52" name="Block Arc 51"/>
          <p:cNvSpPr>
            <a:spLocks noChangeAspect="1"/>
          </p:cNvSpPr>
          <p:nvPr/>
        </p:nvSpPr>
        <p:spPr>
          <a:xfrm rot="10800000">
            <a:off x="1994561" y="2124938"/>
            <a:ext cx="2213784" cy="2296614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tx1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solidFill>
                <a:schemeClr val="tx1"/>
              </a:solidFill>
            </a:endParaRPr>
          </a:p>
        </p:txBody>
      </p:sp>
      <p:sp>
        <p:nvSpPr>
          <p:cNvPr id="54" name="Block Arc 53"/>
          <p:cNvSpPr>
            <a:spLocks noChangeAspect="1"/>
          </p:cNvSpPr>
          <p:nvPr/>
        </p:nvSpPr>
        <p:spPr>
          <a:xfrm>
            <a:off x="3998051" y="2124938"/>
            <a:ext cx="2213784" cy="2296614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tx1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solidFill>
                <a:schemeClr val="tx1"/>
              </a:solidFill>
            </a:endParaRPr>
          </a:p>
        </p:txBody>
      </p:sp>
      <p:sp>
        <p:nvSpPr>
          <p:cNvPr id="56" name="Block Arc 55"/>
          <p:cNvSpPr>
            <a:spLocks noChangeAspect="1"/>
          </p:cNvSpPr>
          <p:nvPr/>
        </p:nvSpPr>
        <p:spPr>
          <a:xfrm rot="10800000">
            <a:off x="6001541" y="2124939"/>
            <a:ext cx="2213784" cy="2296614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tx1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solidFill>
                <a:schemeClr val="tx1"/>
              </a:solidFill>
            </a:endParaRPr>
          </a:p>
        </p:txBody>
      </p:sp>
      <p:sp>
        <p:nvSpPr>
          <p:cNvPr id="63" name="Block Arc 62"/>
          <p:cNvSpPr>
            <a:spLocks noChangeAspect="1"/>
          </p:cNvSpPr>
          <p:nvPr/>
        </p:nvSpPr>
        <p:spPr>
          <a:xfrm>
            <a:off x="8005031" y="2124941"/>
            <a:ext cx="2213784" cy="2296614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tx1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solidFill>
                <a:schemeClr val="tx1"/>
              </a:solidFill>
            </a:endParaRPr>
          </a:p>
        </p:txBody>
      </p:sp>
      <p:sp>
        <p:nvSpPr>
          <p:cNvPr id="3" name="Block Arc 2"/>
          <p:cNvSpPr>
            <a:spLocks noChangeAspect="1"/>
          </p:cNvSpPr>
          <p:nvPr/>
        </p:nvSpPr>
        <p:spPr>
          <a:xfrm>
            <a:off x="1994561" y="2124938"/>
            <a:ext cx="2213784" cy="2296614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solidFill>
                <a:schemeClr val="tx1"/>
              </a:solidFill>
            </a:endParaRPr>
          </a:p>
        </p:txBody>
      </p:sp>
      <p:sp>
        <p:nvSpPr>
          <p:cNvPr id="53" name="Block Arc 52"/>
          <p:cNvSpPr>
            <a:spLocks noChangeAspect="1"/>
          </p:cNvSpPr>
          <p:nvPr/>
        </p:nvSpPr>
        <p:spPr>
          <a:xfrm rot="10800000">
            <a:off x="3998051" y="2124938"/>
            <a:ext cx="2213784" cy="2296614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solidFill>
                <a:schemeClr val="tx1"/>
              </a:solidFill>
            </a:endParaRPr>
          </a:p>
        </p:txBody>
      </p:sp>
      <p:sp>
        <p:nvSpPr>
          <p:cNvPr id="62" name="Block Arc 61"/>
          <p:cNvSpPr>
            <a:spLocks noChangeAspect="1"/>
          </p:cNvSpPr>
          <p:nvPr/>
        </p:nvSpPr>
        <p:spPr>
          <a:xfrm rot="10800000">
            <a:off x="8005031" y="2124941"/>
            <a:ext cx="2213784" cy="2296614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solidFill>
                <a:schemeClr val="tx1"/>
              </a:solidFill>
            </a:endParaRPr>
          </a:p>
        </p:txBody>
      </p:sp>
      <p:sp>
        <p:nvSpPr>
          <p:cNvPr id="55" name="Block Arc 54"/>
          <p:cNvSpPr>
            <a:spLocks noChangeAspect="1"/>
          </p:cNvSpPr>
          <p:nvPr/>
        </p:nvSpPr>
        <p:spPr>
          <a:xfrm>
            <a:off x="6001541" y="2124939"/>
            <a:ext cx="2213784" cy="2296614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ADB2300-4991-764A-9203-8AC1D009A5CB}"/>
              </a:ext>
            </a:extLst>
          </p:cNvPr>
          <p:cNvSpPr>
            <a:spLocks/>
          </p:cNvSpPr>
          <p:nvPr/>
        </p:nvSpPr>
        <p:spPr bwMode="auto">
          <a:xfrm>
            <a:off x="4808702" y="1109277"/>
            <a:ext cx="243816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0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Neuton" panose="02000503000000000000" pitchFamily="2" charset="2"/>
                <a:sym typeface="Bebas Neue" charset="0"/>
              </a:rPr>
              <a:t>Outline</a:t>
            </a:r>
            <a:endParaRPr lang="en-US" sz="3600" dirty="0">
              <a:solidFill>
                <a:schemeClr val="accent2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Neuton" panose="02000503000000000000" pitchFamily="2" charset="2"/>
              <a:sym typeface="Bebas Neue" charset="0"/>
            </a:endParaRPr>
          </a:p>
        </p:txBody>
      </p:sp>
      <p:grpSp>
        <p:nvGrpSpPr>
          <p:cNvPr id="23" name="Group 197">
            <a:extLst>
              <a:ext uri="{FF2B5EF4-FFF2-40B4-BE49-F238E27FC236}">
                <a16:creationId xmlns:a16="http://schemas.microsoft.com/office/drawing/2014/main" id="{EF017591-ED11-49D4-9A1F-980494D99C8F}"/>
              </a:ext>
            </a:extLst>
          </p:cNvPr>
          <p:cNvGrpSpPr/>
          <p:nvPr/>
        </p:nvGrpSpPr>
        <p:grpSpPr>
          <a:xfrm>
            <a:off x="2296461" y="2691075"/>
            <a:ext cx="1651271" cy="1252316"/>
            <a:chOff x="5577947" y="3078454"/>
            <a:chExt cx="2738952" cy="2077208"/>
          </a:xfrm>
        </p:grpSpPr>
        <p:grpSp>
          <p:nvGrpSpPr>
            <p:cNvPr id="25" name="Group 198">
              <a:extLst>
                <a:ext uri="{FF2B5EF4-FFF2-40B4-BE49-F238E27FC236}">
                  <a16:creationId xmlns:a16="http://schemas.microsoft.com/office/drawing/2014/main" id="{3F9B1F49-5F6F-40F6-8FFC-8A2DD2A1C699}"/>
                </a:ext>
              </a:extLst>
            </p:cNvPr>
            <p:cNvGrpSpPr/>
            <p:nvPr/>
          </p:nvGrpSpPr>
          <p:grpSpPr>
            <a:xfrm>
              <a:off x="5577947" y="3730031"/>
              <a:ext cx="2738952" cy="1425631"/>
              <a:chOff x="3703721" y="3286765"/>
              <a:chExt cx="4784558" cy="2490373"/>
            </a:xfrm>
          </p:grpSpPr>
          <p:sp>
            <p:nvSpPr>
              <p:cNvPr id="28" name="Freeform: Shape 201">
                <a:extLst>
                  <a:ext uri="{FF2B5EF4-FFF2-40B4-BE49-F238E27FC236}">
                    <a16:creationId xmlns:a16="http://schemas.microsoft.com/office/drawing/2014/main" id="{E382AAAD-F2BF-44BC-A94F-E1A158ADDA5E}"/>
                  </a:ext>
                </a:extLst>
              </p:cNvPr>
              <p:cNvSpPr/>
              <p:nvPr/>
            </p:nvSpPr>
            <p:spPr>
              <a:xfrm rot="10800000">
                <a:off x="5245982" y="3779082"/>
                <a:ext cx="318709" cy="1998054"/>
              </a:xfrm>
              <a:custGeom>
                <a:avLst/>
                <a:gdLst>
                  <a:gd name="connsiteX0" fmla="*/ 247650 w 247650"/>
                  <a:gd name="connsiteY0" fmla="*/ 1469035 h 1552575"/>
                  <a:gd name="connsiteX1" fmla="*/ 230505 w 247650"/>
                  <a:gd name="connsiteY1" fmla="*/ 614642 h 1552575"/>
                  <a:gd name="connsiteX2" fmla="*/ 219075 w 247650"/>
                  <a:gd name="connsiteY2" fmla="*/ 285077 h 1552575"/>
                  <a:gd name="connsiteX3" fmla="*/ 104775 w 247650"/>
                  <a:gd name="connsiteY3" fmla="*/ 31712 h 1552575"/>
                  <a:gd name="connsiteX4" fmla="*/ 67627 w 247650"/>
                  <a:gd name="connsiteY4" fmla="*/ 4090 h 1552575"/>
                  <a:gd name="connsiteX5" fmla="*/ 0 w 247650"/>
                  <a:gd name="connsiteY5" fmla="*/ 867055 h 1552575"/>
                  <a:gd name="connsiteX6" fmla="*/ 89535 w 247650"/>
                  <a:gd name="connsiteY6" fmla="*/ 982307 h 1552575"/>
                  <a:gd name="connsiteX7" fmla="*/ 151448 w 247650"/>
                  <a:gd name="connsiteY7" fmla="*/ 1058507 h 1552575"/>
                  <a:gd name="connsiteX8" fmla="*/ 137160 w 247650"/>
                  <a:gd name="connsiteY8" fmla="*/ 1173760 h 1552575"/>
                  <a:gd name="connsiteX9" fmla="*/ 133350 w 247650"/>
                  <a:gd name="connsiteY9" fmla="*/ 1442365 h 1552575"/>
                  <a:gd name="connsiteX10" fmla="*/ 108585 w 247650"/>
                  <a:gd name="connsiteY10" fmla="*/ 1493800 h 1552575"/>
                  <a:gd name="connsiteX11" fmla="*/ 175260 w 247650"/>
                  <a:gd name="connsiteY11" fmla="*/ 1560475 h 1552575"/>
                  <a:gd name="connsiteX12" fmla="*/ 196215 w 247650"/>
                  <a:gd name="connsiteY12" fmla="*/ 1556665 h 1552575"/>
                  <a:gd name="connsiteX13" fmla="*/ 239077 w 247650"/>
                  <a:gd name="connsiteY13" fmla="*/ 1527137 h 1552575"/>
                  <a:gd name="connsiteX14" fmla="*/ 240983 w 247650"/>
                  <a:gd name="connsiteY14" fmla="*/ 1524280 h 1552575"/>
                  <a:gd name="connsiteX15" fmla="*/ 247650 w 247650"/>
                  <a:gd name="connsiteY15" fmla="*/ 1469035 h 1552575"/>
                  <a:gd name="connsiteX16" fmla="*/ 205740 w 247650"/>
                  <a:gd name="connsiteY16" fmla="*/ 1431887 h 1552575"/>
                  <a:gd name="connsiteX17" fmla="*/ 175260 w 247650"/>
                  <a:gd name="connsiteY17" fmla="*/ 1429030 h 1552575"/>
                  <a:gd name="connsiteX18" fmla="*/ 178117 w 247650"/>
                  <a:gd name="connsiteY18" fmla="*/ 1398550 h 1552575"/>
                  <a:gd name="connsiteX19" fmla="*/ 208598 w 247650"/>
                  <a:gd name="connsiteY19" fmla="*/ 1401407 h 1552575"/>
                  <a:gd name="connsiteX20" fmla="*/ 205740 w 247650"/>
                  <a:gd name="connsiteY20" fmla="*/ 1431887 h 1552575"/>
                  <a:gd name="connsiteX21" fmla="*/ 205740 w 247650"/>
                  <a:gd name="connsiteY21" fmla="*/ 1269962 h 1552575"/>
                  <a:gd name="connsiteX22" fmla="*/ 175260 w 247650"/>
                  <a:gd name="connsiteY22" fmla="*/ 1267105 h 1552575"/>
                  <a:gd name="connsiteX23" fmla="*/ 178117 w 247650"/>
                  <a:gd name="connsiteY23" fmla="*/ 1236625 h 1552575"/>
                  <a:gd name="connsiteX24" fmla="*/ 208598 w 247650"/>
                  <a:gd name="connsiteY24" fmla="*/ 1239482 h 1552575"/>
                  <a:gd name="connsiteX25" fmla="*/ 205740 w 247650"/>
                  <a:gd name="connsiteY25" fmla="*/ 1269962 h 1552575"/>
                  <a:gd name="connsiteX26" fmla="*/ 205740 w 247650"/>
                  <a:gd name="connsiteY26" fmla="*/ 1108037 h 1552575"/>
                  <a:gd name="connsiteX27" fmla="*/ 175260 w 247650"/>
                  <a:gd name="connsiteY27" fmla="*/ 1105180 h 1552575"/>
                  <a:gd name="connsiteX28" fmla="*/ 178117 w 247650"/>
                  <a:gd name="connsiteY28" fmla="*/ 1074700 h 1552575"/>
                  <a:gd name="connsiteX29" fmla="*/ 208598 w 247650"/>
                  <a:gd name="connsiteY29" fmla="*/ 1077557 h 1552575"/>
                  <a:gd name="connsiteX30" fmla="*/ 205740 w 247650"/>
                  <a:gd name="connsiteY30" fmla="*/ 1108037 h 1552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47650" h="1552575">
                    <a:moveTo>
                      <a:pt x="247650" y="1469035"/>
                    </a:moveTo>
                    <a:cubicBezTo>
                      <a:pt x="241935" y="1179475"/>
                      <a:pt x="234315" y="905155"/>
                      <a:pt x="230505" y="614642"/>
                    </a:cubicBezTo>
                    <a:cubicBezTo>
                      <a:pt x="228600" y="504152"/>
                      <a:pt x="231458" y="394615"/>
                      <a:pt x="219075" y="285077"/>
                    </a:cubicBezTo>
                    <a:cubicBezTo>
                      <a:pt x="215265" y="186970"/>
                      <a:pt x="170498" y="103150"/>
                      <a:pt x="104775" y="31712"/>
                    </a:cubicBezTo>
                    <a:cubicBezTo>
                      <a:pt x="94298" y="20282"/>
                      <a:pt x="72390" y="-11150"/>
                      <a:pt x="67627" y="4090"/>
                    </a:cubicBezTo>
                    <a:cubicBezTo>
                      <a:pt x="36195" y="104102"/>
                      <a:pt x="0" y="592735"/>
                      <a:pt x="0" y="867055"/>
                    </a:cubicBezTo>
                    <a:cubicBezTo>
                      <a:pt x="0" y="959447"/>
                      <a:pt x="0" y="961352"/>
                      <a:pt x="89535" y="982307"/>
                    </a:cubicBezTo>
                    <a:cubicBezTo>
                      <a:pt x="133350" y="992785"/>
                      <a:pt x="160020" y="1014692"/>
                      <a:pt x="151448" y="1058507"/>
                    </a:cubicBezTo>
                    <a:cubicBezTo>
                      <a:pt x="144780" y="1096607"/>
                      <a:pt x="141923" y="1135660"/>
                      <a:pt x="137160" y="1173760"/>
                    </a:cubicBezTo>
                    <a:cubicBezTo>
                      <a:pt x="124777" y="1269010"/>
                      <a:pt x="138113" y="1348067"/>
                      <a:pt x="133350" y="1442365"/>
                    </a:cubicBezTo>
                    <a:cubicBezTo>
                      <a:pt x="118110" y="1454747"/>
                      <a:pt x="108585" y="1472845"/>
                      <a:pt x="108585" y="1493800"/>
                    </a:cubicBezTo>
                    <a:cubicBezTo>
                      <a:pt x="108585" y="1530947"/>
                      <a:pt x="138113" y="1560475"/>
                      <a:pt x="175260" y="1560475"/>
                    </a:cubicBezTo>
                    <a:cubicBezTo>
                      <a:pt x="182880" y="1560475"/>
                      <a:pt x="189548" y="1559522"/>
                      <a:pt x="196215" y="1556665"/>
                    </a:cubicBezTo>
                    <a:cubicBezTo>
                      <a:pt x="212408" y="1551902"/>
                      <a:pt x="227648" y="1542377"/>
                      <a:pt x="239077" y="1527137"/>
                    </a:cubicBezTo>
                    <a:cubicBezTo>
                      <a:pt x="240030" y="1526185"/>
                      <a:pt x="240983" y="1525232"/>
                      <a:pt x="240983" y="1524280"/>
                    </a:cubicBezTo>
                    <a:cubicBezTo>
                      <a:pt x="251460" y="1507135"/>
                      <a:pt x="247650" y="1488085"/>
                      <a:pt x="247650" y="1469035"/>
                    </a:cubicBezTo>
                    <a:close/>
                    <a:moveTo>
                      <a:pt x="205740" y="1431887"/>
                    </a:moveTo>
                    <a:cubicBezTo>
                      <a:pt x="196215" y="1439507"/>
                      <a:pt x="182880" y="1438555"/>
                      <a:pt x="175260" y="1429030"/>
                    </a:cubicBezTo>
                    <a:cubicBezTo>
                      <a:pt x="167640" y="1419505"/>
                      <a:pt x="168592" y="1406170"/>
                      <a:pt x="178117" y="1398550"/>
                    </a:cubicBezTo>
                    <a:cubicBezTo>
                      <a:pt x="187642" y="1390930"/>
                      <a:pt x="200977" y="1391882"/>
                      <a:pt x="208598" y="1401407"/>
                    </a:cubicBezTo>
                    <a:cubicBezTo>
                      <a:pt x="216217" y="1409980"/>
                      <a:pt x="215265" y="1424267"/>
                      <a:pt x="205740" y="1431887"/>
                    </a:cubicBezTo>
                    <a:close/>
                    <a:moveTo>
                      <a:pt x="205740" y="1269962"/>
                    </a:moveTo>
                    <a:cubicBezTo>
                      <a:pt x="196215" y="1277582"/>
                      <a:pt x="182880" y="1276630"/>
                      <a:pt x="175260" y="1267105"/>
                    </a:cubicBezTo>
                    <a:cubicBezTo>
                      <a:pt x="167640" y="1257580"/>
                      <a:pt x="168592" y="1244245"/>
                      <a:pt x="178117" y="1236625"/>
                    </a:cubicBezTo>
                    <a:cubicBezTo>
                      <a:pt x="187642" y="1229005"/>
                      <a:pt x="200977" y="1229957"/>
                      <a:pt x="208598" y="1239482"/>
                    </a:cubicBezTo>
                    <a:cubicBezTo>
                      <a:pt x="216217" y="1248055"/>
                      <a:pt x="215265" y="1262342"/>
                      <a:pt x="205740" y="1269962"/>
                    </a:cubicBezTo>
                    <a:close/>
                    <a:moveTo>
                      <a:pt x="205740" y="1108037"/>
                    </a:moveTo>
                    <a:cubicBezTo>
                      <a:pt x="196215" y="1115657"/>
                      <a:pt x="182880" y="1114705"/>
                      <a:pt x="175260" y="1105180"/>
                    </a:cubicBezTo>
                    <a:cubicBezTo>
                      <a:pt x="167640" y="1095655"/>
                      <a:pt x="168592" y="1082320"/>
                      <a:pt x="178117" y="1074700"/>
                    </a:cubicBezTo>
                    <a:cubicBezTo>
                      <a:pt x="187642" y="1067080"/>
                      <a:pt x="200977" y="1068032"/>
                      <a:pt x="208598" y="1077557"/>
                    </a:cubicBezTo>
                    <a:cubicBezTo>
                      <a:pt x="216217" y="1086130"/>
                      <a:pt x="215265" y="1100417"/>
                      <a:pt x="205740" y="110803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02">
                <a:extLst>
                  <a:ext uri="{FF2B5EF4-FFF2-40B4-BE49-F238E27FC236}">
                    <a16:creationId xmlns:a16="http://schemas.microsoft.com/office/drawing/2014/main" id="{82A1A5A4-7A96-4085-876B-2DFE9DD54EEE}"/>
                  </a:ext>
                </a:extLst>
              </p:cNvPr>
              <p:cNvSpPr/>
              <p:nvPr/>
            </p:nvSpPr>
            <p:spPr>
              <a:xfrm rot="10800000">
                <a:off x="5745093" y="3765944"/>
                <a:ext cx="728346" cy="2011194"/>
              </a:xfrm>
              <a:custGeom>
                <a:avLst/>
                <a:gdLst>
                  <a:gd name="connsiteX0" fmla="*/ 144874 w 728345"/>
                  <a:gd name="connsiteY0" fmla="*/ 806768 h 2011193"/>
                  <a:gd name="connsiteX1" fmla="*/ 173449 w 728345"/>
                  <a:gd name="connsiteY1" fmla="*/ 782955 h 2011193"/>
                  <a:gd name="connsiteX2" fmla="*/ 173449 w 728345"/>
                  <a:gd name="connsiteY2" fmla="*/ 165735 h 2011193"/>
                  <a:gd name="connsiteX3" fmla="*/ 144874 w 728345"/>
                  <a:gd name="connsiteY3" fmla="*/ 141923 h 2011193"/>
                  <a:gd name="connsiteX4" fmla="*/ 116299 w 728345"/>
                  <a:gd name="connsiteY4" fmla="*/ 165735 h 2011193"/>
                  <a:gd name="connsiteX5" fmla="*/ 116299 w 728345"/>
                  <a:gd name="connsiteY5" fmla="*/ 782955 h 2011193"/>
                  <a:gd name="connsiteX6" fmla="*/ 144874 w 728345"/>
                  <a:gd name="connsiteY6" fmla="*/ 806768 h 2011193"/>
                  <a:gd name="connsiteX7" fmla="*/ 256316 w 728345"/>
                  <a:gd name="connsiteY7" fmla="*/ 806768 h 2011193"/>
                  <a:gd name="connsiteX8" fmla="*/ 284891 w 728345"/>
                  <a:gd name="connsiteY8" fmla="*/ 782955 h 2011193"/>
                  <a:gd name="connsiteX9" fmla="*/ 284891 w 728345"/>
                  <a:gd name="connsiteY9" fmla="*/ 165735 h 2011193"/>
                  <a:gd name="connsiteX10" fmla="*/ 256316 w 728345"/>
                  <a:gd name="connsiteY10" fmla="*/ 141923 h 2011193"/>
                  <a:gd name="connsiteX11" fmla="*/ 227741 w 728345"/>
                  <a:gd name="connsiteY11" fmla="*/ 165735 h 2011193"/>
                  <a:gd name="connsiteX12" fmla="*/ 227741 w 728345"/>
                  <a:gd name="connsiteY12" fmla="*/ 782955 h 2011193"/>
                  <a:gd name="connsiteX13" fmla="*/ 256316 w 728345"/>
                  <a:gd name="connsiteY13" fmla="*/ 806768 h 2011193"/>
                  <a:gd name="connsiteX14" fmla="*/ 367759 w 728345"/>
                  <a:gd name="connsiteY14" fmla="*/ 806768 h 2011193"/>
                  <a:gd name="connsiteX15" fmla="*/ 396334 w 728345"/>
                  <a:gd name="connsiteY15" fmla="*/ 782955 h 2011193"/>
                  <a:gd name="connsiteX16" fmla="*/ 396334 w 728345"/>
                  <a:gd name="connsiteY16" fmla="*/ 165735 h 2011193"/>
                  <a:gd name="connsiteX17" fmla="*/ 367759 w 728345"/>
                  <a:gd name="connsiteY17" fmla="*/ 141923 h 2011193"/>
                  <a:gd name="connsiteX18" fmla="*/ 339184 w 728345"/>
                  <a:gd name="connsiteY18" fmla="*/ 165735 h 2011193"/>
                  <a:gd name="connsiteX19" fmla="*/ 339184 w 728345"/>
                  <a:gd name="connsiteY19" fmla="*/ 782955 h 2011193"/>
                  <a:gd name="connsiteX20" fmla="*/ 367759 w 728345"/>
                  <a:gd name="connsiteY20" fmla="*/ 806768 h 2011193"/>
                  <a:gd name="connsiteX21" fmla="*/ 479202 w 728345"/>
                  <a:gd name="connsiteY21" fmla="*/ 806768 h 2011193"/>
                  <a:gd name="connsiteX22" fmla="*/ 507777 w 728345"/>
                  <a:gd name="connsiteY22" fmla="*/ 782955 h 2011193"/>
                  <a:gd name="connsiteX23" fmla="*/ 507777 w 728345"/>
                  <a:gd name="connsiteY23" fmla="*/ 165735 h 2011193"/>
                  <a:gd name="connsiteX24" fmla="*/ 479202 w 728345"/>
                  <a:gd name="connsiteY24" fmla="*/ 141923 h 2011193"/>
                  <a:gd name="connsiteX25" fmla="*/ 450627 w 728345"/>
                  <a:gd name="connsiteY25" fmla="*/ 165735 h 2011193"/>
                  <a:gd name="connsiteX26" fmla="*/ 450627 w 728345"/>
                  <a:gd name="connsiteY26" fmla="*/ 782955 h 2011193"/>
                  <a:gd name="connsiteX27" fmla="*/ 479202 w 728345"/>
                  <a:gd name="connsiteY27" fmla="*/ 806768 h 2011193"/>
                  <a:gd name="connsiteX28" fmla="*/ 590644 w 728345"/>
                  <a:gd name="connsiteY28" fmla="*/ 806768 h 2011193"/>
                  <a:gd name="connsiteX29" fmla="*/ 619219 w 728345"/>
                  <a:gd name="connsiteY29" fmla="*/ 782955 h 2011193"/>
                  <a:gd name="connsiteX30" fmla="*/ 619219 w 728345"/>
                  <a:gd name="connsiteY30" fmla="*/ 165735 h 2011193"/>
                  <a:gd name="connsiteX31" fmla="*/ 590644 w 728345"/>
                  <a:gd name="connsiteY31" fmla="*/ 141923 h 2011193"/>
                  <a:gd name="connsiteX32" fmla="*/ 562069 w 728345"/>
                  <a:gd name="connsiteY32" fmla="*/ 165735 h 2011193"/>
                  <a:gd name="connsiteX33" fmla="*/ 562069 w 728345"/>
                  <a:gd name="connsiteY33" fmla="*/ 782955 h 2011193"/>
                  <a:gd name="connsiteX34" fmla="*/ 590644 w 728345"/>
                  <a:gd name="connsiteY34" fmla="*/ 806768 h 2011193"/>
                  <a:gd name="connsiteX35" fmla="*/ 466876 w 728345"/>
                  <a:gd name="connsiteY35" fmla="*/ 2011193 h 2011193"/>
                  <a:gd name="connsiteX36" fmla="*/ 278033 w 728345"/>
                  <a:gd name="connsiteY36" fmla="*/ 2011193 h 2011193"/>
                  <a:gd name="connsiteX37" fmla="*/ 278033 w 728345"/>
                  <a:gd name="connsiteY37" fmla="*/ 1370582 h 2011193"/>
                  <a:gd name="connsiteX38" fmla="*/ 322039 w 728345"/>
                  <a:gd name="connsiteY38" fmla="*/ 1370582 h 2011193"/>
                  <a:gd name="connsiteX39" fmla="*/ 322039 w 728345"/>
                  <a:gd name="connsiteY39" fmla="*/ 888683 h 2011193"/>
                  <a:gd name="connsiteX40" fmla="*/ 143922 w 728345"/>
                  <a:gd name="connsiteY40" fmla="*/ 888683 h 2011193"/>
                  <a:gd name="connsiteX41" fmla="*/ 39147 w 728345"/>
                  <a:gd name="connsiteY41" fmla="*/ 783908 h 2011193"/>
                  <a:gd name="connsiteX42" fmla="*/ 1047 w 728345"/>
                  <a:gd name="connsiteY42" fmla="*/ 228600 h 2011193"/>
                  <a:gd name="connsiteX43" fmla="*/ 229647 w 728345"/>
                  <a:gd name="connsiteY43" fmla="*/ 0 h 2011193"/>
                  <a:gd name="connsiteX44" fmla="*/ 499204 w 728345"/>
                  <a:gd name="connsiteY44" fmla="*/ 0 h 2011193"/>
                  <a:gd name="connsiteX45" fmla="*/ 726852 w 728345"/>
                  <a:gd name="connsiteY45" fmla="*/ 228600 h 2011193"/>
                  <a:gd name="connsiteX46" fmla="*/ 688752 w 728345"/>
                  <a:gd name="connsiteY46" fmla="*/ 783908 h 2011193"/>
                  <a:gd name="connsiteX47" fmla="*/ 583977 w 728345"/>
                  <a:gd name="connsiteY47" fmla="*/ 888683 h 2011193"/>
                  <a:gd name="connsiteX48" fmla="*/ 412527 w 728345"/>
                  <a:gd name="connsiteY48" fmla="*/ 888683 h 2011193"/>
                  <a:gd name="connsiteX49" fmla="*/ 412527 w 728345"/>
                  <a:gd name="connsiteY49" fmla="*/ 1370582 h 2011193"/>
                  <a:gd name="connsiteX50" fmla="*/ 466876 w 728345"/>
                  <a:gd name="connsiteY50" fmla="*/ 1370582 h 201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728345" h="2011193">
                    <a:moveTo>
                      <a:pt x="144874" y="806768"/>
                    </a:moveTo>
                    <a:cubicBezTo>
                      <a:pt x="160114" y="806768"/>
                      <a:pt x="173449" y="796290"/>
                      <a:pt x="173449" y="782955"/>
                    </a:cubicBezTo>
                    <a:lnTo>
                      <a:pt x="173449" y="165735"/>
                    </a:lnTo>
                    <a:cubicBezTo>
                      <a:pt x="173449" y="152400"/>
                      <a:pt x="161066" y="141923"/>
                      <a:pt x="144874" y="141923"/>
                    </a:cubicBezTo>
                    <a:cubicBezTo>
                      <a:pt x="129634" y="141923"/>
                      <a:pt x="116299" y="152400"/>
                      <a:pt x="116299" y="165735"/>
                    </a:cubicBezTo>
                    <a:lnTo>
                      <a:pt x="116299" y="782955"/>
                    </a:lnTo>
                    <a:cubicBezTo>
                      <a:pt x="116299" y="796290"/>
                      <a:pt x="128681" y="806768"/>
                      <a:pt x="144874" y="806768"/>
                    </a:cubicBezTo>
                    <a:close/>
                    <a:moveTo>
                      <a:pt x="256316" y="806768"/>
                    </a:moveTo>
                    <a:cubicBezTo>
                      <a:pt x="271556" y="806768"/>
                      <a:pt x="284891" y="796290"/>
                      <a:pt x="284891" y="782955"/>
                    </a:cubicBezTo>
                    <a:lnTo>
                      <a:pt x="284891" y="165735"/>
                    </a:lnTo>
                    <a:cubicBezTo>
                      <a:pt x="284891" y="152400"/>
                      <a:pt x="272509" y="141923"/>
                      <a:pt x="256316" y="141923"/>
                    </a:cubicBezTo>
                    <a:cubicBezTo>
                      <a:pt x="241077" y="141923"/>
                      <a:pt x="227741" y="152400"/>
                      <a:pt x="227741" y="165735"/>
                    </a:cubicBezTo>
                    <a:lnTo>
                      <a:pt x="227741" y="782955"/>
                    </a:lnTo>
                    <a:cubicBezTo>
                      <a:pt x="227741" y="796290"/>
                      <a:pt x="240124" y="806768"/>
                      <a:pt x="256316" y="806768"/>
                    </a:cubicBezTo>
                    <a:close/>
                    <a:moveTo>
                      <a:pt x="367759" y="806768"/>
                    </a:moveTo>
                    <a:cubicBezTo>
                      <a:pt x="382999" y="806768"/>
                      <a:pt x="396334" y="796290"/>
                      <a:pt x="396334" y="782955"/>
                    </a:cubicBezTo>
                    <a:lnTo>
                      <a:pt x="396334" y="165735"/>
                    </a:lnTo>
                    <a:cubicBezTo>
                      <a:pt x="396334" y="152400"/>
                      <a:pt x="383952" y="141923"/>
                      <a:pt x="367759" y="141923"/>
                    </a:cubicBezTo>
                    <a:cubicBezTo>
                      <a:pt x="352519" y="141923"/>
                      <a:pt x="339184" y="152400"/>
                      <a:pt x="339184" y="165735"/>
                    </a:cubicBezTo>
                    <a:lnTo>
                      <a:pt x="339184" y="782955"/>
                    </a:lnTo>
                    <a:cubicBezTo>
                      <a:pt x="339184" y="796290"/>
                      <a:pt x="351566" y="806768"/>
                      <a:pt x="367759" y="806768"/>
                    </a:cubicBezTo>
                    <a:close/>
                    <a:moveTo>
                      <a:pt x="479202" y="806768"/>
                    </a:moveTo>
                    <a:cubicBezTo>
                      <a:pt x="494441" y="806768"/>
                      <a:pt x="507777" y="796290"/>
                      <a:pt x="507777" y="782955"/>
                    </a:cubicBezTo>
                    <a:lnTo>
                      <a:pt x="507777" y="165735"/>
                    </a:lnTo>
                    <a:cubicBezTo>
                      <a:pt x="507777" y="152400"/>
                      <a:pt x="495394" y="141923"/>
                      <a:pt x="479202" y="141923"/>
                    </a:cubicBezTo>
                    <a:cubicBezTo>
                      <a:pt x="463961" y="141923"/>
                      <a:pt x="450627" y="152400"/>
                      <a:pt x="450627" y="165735"/>
                    </a:cubicBezTo>
                    <a:lnTo>
                      <a:pt x="450627" y="782955"/>
                    </a:lnTo>
                    <a:cubicBezTo>
                      <a:pt x="450627" y="796290"/>
                      <a:pt x="463009" y="806768"/>
                      <a:pt x="479202" y="806768"/>
                    </a:cubicBezTo>
                    <a:close/>
                    <a:moveTo>
                      <a:pt x="590644" y="806768"/>
                    </a:moveTo>
                    <a:cubicBezTo>
                      <a:pt x="605884" y="806768"/>
                      <a:pt x="619219" y="796290"/>
                      <a:pt x="619219" y="782955"/>
                    </a:cubicBezTo>
                    <a:lnTo>
                      <a:pt x="619219" y="165735"/>
                    </a:lnTo>
                    <a:cubicBezTo>
                      <a:pt x="619219" y="152400"/>
                      <a:pt x="606836" y="141923"/>
                      <a:pt x="590644" y="141923"/>
                    </a:cubicBezTo>
                    <a:cubicBezTo>
                      <a:pt x="575404" y="141923"/>
                      <a:pt x="562069" y="152400"/>
                      <a:pt x="562069" y="165735"/>
                    </a:cubicBezTo>
                    <a:lnTo>
                      <a:pt x="562069" y="782955"/>
                    </a:lnTo>
                    <a:cubicBezTo>
                      <a:pt x="562069" y="796290"/>
                      <a:pt x="574452" y="806768"/>
                      <a:pt x="590644" y="806768"/>
                    </a:cubicBezTo>
                    <a:close/>
                    <a:moveTo>
                      <a:pt x="466876" y="2011193"/>
                    </a:moveTo>
                    <a:lnTo>
                      <a:pt x="278033" y="2011193"/>
                    </a:lnTo>
                    <a:lnTo>
                      <a:pt x="278033" y="1370582"/>
                    </a:lnTo>
                    <a:lnTo>
                      <a:pt x="322039" y="1370582"/>
                    </a:lnTo>
                    <a:lnTo>
                      <a:pt x="322039" y="888683"/>
                    </a:lnTo>
                    <a:lnTo>
                      <a:pt x="143922" y="888683"/>
                    </a:lnTo>
                    <a:cubicBezTo>
                      <a:pt x="86772" y="888683"/>
                      <a:pt x="39147" y="842010"/>
                      <a:pt x="39147" y="783908"/>
                    </a:cubicBezTo>
                    <a:lnTo>
                      <a:pt x="1047" y="228600"/>
                    </a:lnTo>
                    <a:cubicBezTo>
                      <a:pt x="-12289" y="34290"/>
                      <a:pt x="103916" y="0"/>
                      <a:pt x="229647" y="0"/>
                    </a:cubicBezTo>
                    <a:lnTo>
                      <a:pt x="499204" y="0"/>
                    </a:lnTo>
                    <a:cubicBezTo>
                      <a:pt x="624934" y="0"/>
                      <a:pt x="743044" y="36195"/>
                      <a:pt x="726852" y="228600"/>
                    </a:cubicBezTo>
                    <a:lnTo>
                      <a:pt x="688752" y="783908"/>
                    </a:lnTo>
                    <a:cubicBezTo>
                      <a:pt x="688752" y="841058"/>
                      <a:pt x="642079" y="888683"/>
                      <a:pt x="583977" y="888683"/>
                    </a:cubicBezTo>
                    <a:lnTo>
                      <a:pt x="412527" y="888683"/>
                    </a:lnTo>
                    <a:lnTo>
                      <a:pt x="412527" y="1370582"/>
                    </a:lnTo>
                    <a:lnTo>
                      <a:pt x="466876" y="1370582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0" name="Freeform: Shape 203">
                <a:extLst>
                  <a:ext uri="{FF2B5EF4-FFF2-40B4-BE49-F238E27FC236}">
                    <a16:creationId xmlns:a16="http://schemas.microsoft.com/office/drawing/2014/main" id="{580BB2A6-1A93-419D-B7DD-4F7CA4B5B4FD}"/>
                  </a:ext>
                </a:extLst>
              </p:cNvPr>
              <p:cNvSpPr/>
              <p:nvPr/>
            </p:nvSpPr>
            <p:spPr>
              <a:xfrm rot="10800000">
                <a:off x="6653842" y="3765946"/>
                <a:ext cx="513143" cy="2011192"/>
              </a:xfrm>
              <a:custGeom>
                <a:avLst/>
                <a:gdLst>
                  <a:gd name="connsiteX0" fmla="*/ 450200 w 590550"/>
                  <a:gd name="connsiteY0" fmla="*/ 68609 h 2314575"/>
                  <a:gd name="connsiteX1" fmla="*/ 291132 w 590550"/>
                  <a:gd name="connsiteY1" fmla="*/ 29 h 2314575"/>
                  <a:gd name="connsiteX2" fmla="*/ 291132 w 590550"/>
                  <a:gd name="connsiteY2" fmla="*/ 29 h 2314575"/>
                  <a:gd name="connsiteX3" fmla="*/ 291132 w 590550"/>
                  <a:gd name="connsiteY3" fmla="*/ 29 h 2314575"/>
                  <a:gd name="connsiteX4" fmla="*/ 291132 w 590550"/>
                  <a:gd name="connsiteY4" fmla="*/ 29 h 2314575"/>
                  <a:gd name="connsiteX5" fmla="*/ 291132 w 590550"/>
                  <a:gd name="connsiteY5" fmla="*/ 29 h 2314575"/>
                  <a:gd name="connsiteX6" fmla="*/ 286370 w 590550"/>
                  <a:gd name="connsiteY6" fmla="*/ 29 h 2314575"/>
                  <a:gd name="connsiteX7" fmla="*/ 130160 w 590550"/>
                  <a:gd name="connsiteY7" fmla="*/ 78134 h 2314575"/>
                  <a:gd name="connsiteX8" fmla="*/ 2525 w 590550"/>
                  <a:gd name="connsiteY8" fmla="*/ 557241 h 2314575"/>
                  <a:gd name="connsiteX9" fmla="*/ 147304 w 590550"/>
                  <a:gd name="connsiteY9" fmla="*/ 1065876 h 2314575"/>
                  <a:gd name="connsiteX10" fmla="*/ 140637 w 590550"/>
                  <a:gd name="connsiteY10" fmla="*/ 1077306 h 2314575"/>
                  <a:gd name="connsiteX11" fmla="*/ 140637 w 590550"/>
                  <a:gd name="connsiteY11" fmla="*/ 1085879 h 2314575"/>
                  <a:gd name="connsiteX12" fmla="*/ 153019 w 590550"/>
                  <a:gd name="connsiteY12" fmla="*/ 1098261 h 2314575"/>
                  <a:gd name="connsiteX13" fmla="*/ 158735 w 590550"/>
                  <a:gd name="connsiteY13" fmla="*/ 1098261 h 2314575"/>
                  <a:gd name="connsiteX14" fmla="*/ 257794 w 590550"/>
                  <a:gd name="connsiteY14" fmla="*/ 1355436 h 2314575"/>
                  <a:gd name="connsiteX15" fmla="*/ 190167 w 590550"/>
                  <a:gd name="connsiteY15" fmla="*/ 1437351 h 2314575"/>
                  <a:gd name="connsiteX16" fmla="*/ 209217 w 590550"/>
                  <a:gd name="connsiteY16" fmla="*/ 2227926 h 2314575"/>
                  <a:gd name="connsiteX17" fmla="*/ 299704 w 590550"/>
                  <a:gd name="connsiteY17" fmla="*/ 2318414 h 2314575"/>
                  <a:gd name="connsiteX18" fmla="*/ 390192 w 590550"/>
                  <a:gd name="connsiteY18" fmla="*/ 2227926 h 2314575"/>
                  <a:gd name="connsiteX19" fmla="*/ 409242 w 590550"/>
                  <a:gd name="connsiteY19" fmla="*/ 1437351 h 2314575"/>
                  <a:gd name="connsiteX20" fmla="*/ 343520 w 590550"/>
                  <a:gd name="connsiteY20" fmla="*/ 1356389 h 2314575"/>
                  <a:gd name="connsiteX21" fmla="*/ 437817 w 590550"/>
                  <a:gd name="connsiteY21" fmla="*/ 1098261 h 2314575"/>
                  <a:gd name="connsiteX22" fmla="*/ 447342 w 590550"/>
                  <a:gd name="connsiteY22" fmla="*/ 1098261 h 2314575"/>
                  <a:gd name="connsiteX23" fmla="*/ 459725 w 590550"/>
                  <a:gd name="connsiteY23" fmla="*/ 1085879 h 2314575"/>
                  <a:gd name="connsiteX24" fmla="*/ 459725 w 590550"/>
                  <a:gd name="connsiteY24" fmla="*/ 1077306 h 2314575"/>
                  <a:gd name="connsiteX25" fmla="*/ 449247 w 590550"/>
                  <a:gd name="connsiteY25" fmla="*/ 1064924 h 2314575"/>
                  <a:gd name="connsiteX26" fmla="*/ 592122 w 590550"/>
                  <a:gd name="connsiteY26" fmla="*/ 521999 h 2314575"/>
                  <a:gd name="connsiteX27" fmla="*/ 450200 w 590550"/>
                  <a:gd name="connsiteY27" fmla="*/ 68609 h 2314575"/>
                  <a:gd name="connsiteX28" fmla="*/ 284465 w 590550"/>
                  <a:gd name="connsiteY28" fmla="*/ 1064924 h 2314575"/>
                  <a:gd name="connsiteX29" fmla="*/ 233982 w 590550"/>
                  <a:gd name="connsiteY29" fmla="*/ 491519 h 2314575"/>
                  <a:gd name="connsiteX30" fmla="*/ 290179 w 590550"/>
                  <a:gd name="connsiteY30" fmla="*/ 28604 h 2314575"/>
                  <a:gd name="connsiteX31" fmla="*/ 290179 w 590550"/>
                  <a:gd name="connsiteY31" fmla="*/ 28604 h 2314575"/>
                  <a:gd name="connsiteX32" fmla="*/ 295895 w 590550"/>
                  <a:gd name="connsiteY32" fmla="*/ 31461 h 2314575"/>
                  <a:gd name="connsiteX33" fmla="*/ 355902 w 590550"/>
                  <a:gd name="connsiteY33" fmla="*/ 490566 h 2314575"/>
                  <a:gd name="connsiteX34" fmla="*/ 314945 w 590550"/>
                  <a:gd name="connsiteY34" fmla="*/ 1063971 h 2314575"/>
                  <a:gd name="connsiteX35" fmla="*/ 284465 w 590550"/>
                  <a:gd name="connsiteY35" fmla="*/ 1063971 h 2314575"/>
                  <a:gd name="connsiteX36" fmla="*/ 311135 w 590550"/>
                  <a:gd name="connsiteY36" fmla="*/ 1099214 h 2314575"/>
                  <a:gd name="connsiteX37" fmla="*/ 300657 w 590550"/>
                  <a:gd name="connsiteY37" fmla="*/ 1220181 h 2314575"/>
                  <a:gd name="connsiteX38" fmla="*/ 288275 w 590550"/>
                  <a:gd name="connsiteY38" fmla="*/ 1099214 h 2314575"/>
                  <a:gd name="connsiteX39" fmla="*/ 311135 w 590550"/>
                  <a:gd name="connsiteY39" fmla="*/ 1099214 h 2314575"/>
                  <a:gd name="connsiteX40" fmla="*/ 243507 w 590550"/>
                  <a:gd name="connsiteY40" fmla="*/ 56226 h 2314575"/>
                  <a:gd name="connsiteX41" fmla="*/ 205407 w 590550"/>
                  <a:gd name="connsiteY41" fmla="*/ 491519 h 2314575"/>
                  <a:gd name="connsiteX42" fmla="*/ 255890 w 590550"/>
                  <a:gd name="connsiteY42" fmla="*/ 1064924 h 2314575"/>
                  <a:gd name="connsiteX43" fmla="*/ 234935 w 590550"/>
                  <a:gd name="connsiteY43" fmla="*/ 1064924 h 2314575"/>
                  <a:gd name="connsiteX44" fmla="*/ 133017 w 590550"/>
                  <a:gd name="connsiteY44" fmla="*/ 517236 h 2314575"/>
                  <a:gd name="connsiteX45" fmla="*/ 242554 w 590550"/>
                  <a:gd name="connsiteY45" fmla="*/ 58131 h 2314575"/>
                  <a:gd name="connsiteX46" fmla="*/ 243507 w 590550"/>
                  <a:gd name="connsiteY46" fmla="*/ 56226 h 2314575"/>
                  <a:gd name="connsiteX47" fmla="*/ 258747 w 590550"/>
                  <a:gd name="connsiteY47" fmla="*/ 1099214 h 2314575"/>
                  <a:gd name="connsiteX48" fmla="*/ 273035 w 590550"/>
                  <a:gd name="connsiteY48" fmla="*/ 1235421 h 2314575"/>
                  <a:gd name="connsiteX49" fmla="*/ 241602 w 590550"/>
                  <a:gd name="connsiteY49" fmla="*/ 1099214 h 2314575"/>
                  <a:gd name="connsiteX50" fmla="*/ 258747 w 590550"/>
                  <a:gd name="connsiteY50" fmla="*/ 1099214 h 2314575"/>
                  <a:gd name="connsiteX51" fmla="*/ 339710 w 590550"/>
                  <a:gd name="connsiteY51" fmla="*/ 1099214 h 2314575"/>
                  <a:gd name="connsiteX52" fmla="*/ 360665 w 590550"/>
                  <a:gd name="connsiteY52" fmla="*/ 1099214 h 2314575"/>
                  <a:gd name="connsiteX53" fmla="*/ 326375 w 590550"/>
                  <a:gd name="connsiteY53" fmla="*/ 1254471 h 2314575"/>
                  <a:gd name="connsiteX54" fmla="*/ 339710 w 590550"/>
                  <a:gd name="connsiteY54" fmla="*/ 1099214 h 2314575"/>
                  <a:gd name="connsiteX55" fmla="*/ 342567 w 590550"/>
                  <a:gd name="connsiteY55" fmla="*/ 1064924 h 2314575"/>
                  <a:gd name="connsiteX56" fmla="*/ 383525 w 590550"/>
                  <a:gd name="connsiteY56" fmla="*/ 491519 h 2314575"/>
                  <a:gd name="connsiteX57" fmla="*/ 335900 w 590550"/>
                  <a:gd name="connsiteY57" fmla="*/ 46701 h 2314575"/>
                  <a:gd name="connsiteX58" fmla="*/ 356854 w 590550"/>
                  <a:gd name="connsiteY58" fmla="*/ 65751 h 2314575"/>
                  <a:gd name="connsiteX59" fmla="*/ 454962 w 590550"/>
                  <a:gd name="connsiteY59" fmla="*/ 513426 h 2314575"/>
                  <a:gd name="connsiteX60" fmla="*/ 367332 w 590550"/>
                  <a:gd name="connsiteY60" fmla="*/ 1064924 h 2314575"/>
                  <a:gd name="connsiteX61" fmla="*/ 342567 w 590550"/>
                  <a:gd name="connsiteY61" fmla="*/ 1064924 h 2314575"/>
                  <a:gd name="connsiteX62" fmla="*/ 150162 w 590550"/>
                  <a:gd name="connsiteY62" fmla="*/ 97184 h 2314575"/>
                  <a:gd name="connsiteX63" fmla="*/ 213027 w 590550"/>
                  <a:gd name="connsiteY63" fmla="*/ 47654 h 2314575"/>
                  <a:gd name="connsiteX64" fmla="*/ 104442 w 590550"/>
                  <a:gd name="connsiteY64" fmla="*/ 519141 h 2314575"/>
                  <a:gd name="connsiteX65" fmla="*/ 205407 w 590550"/>
                  <a:gd name="connsiteY65" fmla="*/ 1064924 h 2314575"/>
                  <a:gd name="connsiteX66" fmla="*/ 175879 w 590550"/>
                  <a:gd name="connsiteY66" fmla="*/ 1064924 h 2314575"/>
                  <a:gd name="connsiteX67" fmla="*/ 29194 w 590550"/>
                  <a:gd name="connsiteY67" fmla="*/ 555336 h 2314575"/>
                  <a:gd name="connsiteX68" fmla="*/ 150162 w 590550"/>
                  <a:gd name="connsiteY68" fmla="*/ 97184 h 2314575"/>
                  <a:gd name="connsiteX69" fmla="*/ 213027 w 590550"/>
                  <a:gd name="connsiteY69" fmla="*/ 1099214 h 2314575"/>
                  <a:gd name="connsiteX70" fmla="*/ 251127 w 590550"/>
                  <a:gd name="connsiteY70" fmla="*/ 1263044 h 2314575"/>
                  <a:gd name="connsiteX71" fmla="*/ 189215 w 590550"/>
                  <a:gd name="connsiteY71" fmla="*/ 1099214 h 2314575"/>
                  <a:gd name="connsiteX72" fmla="*/ 213027 w 590550"/>
                  <a:gd name="connsiteY72" fmla="*/ 1099214 h 2314575"/>
                  <a:gd name="connsiteX73" fmla="*/ 312087 w 590550"/>
                  <a:gd name="connsiteY73" fmla="*/ 2245071 h 2314575"/>
                  <a:gd name="connsiteX74" fmla="*/ 263510 w 590550"/>
                  <a:gd name="connsiteY74" fmla="*/ 2222211 h 2314575"/>
                  <a:gd name="connsiteX75" fmla="*/ 286370 w 590550"/>
                  <a:gd name="connsiteY75" fmla="*/ 2173634 h 2314575"/>
                  <a:gd name="connsiteX76" fmla="*/ 334947 w 590550"/>
                  <a:gd name="connsiteY76" fmla="*/ 2196494 h 2314575"/>
                  <a:gd name="connsiteX77" fmla="*/ 312087 w 590550"/>
                  <a:gd name="connsiteY77" fmla="*/ 2245071 h 2314575"/>
                  <a:gd name="connsiteX78" fmla="*/ 363522 w 590550"/>
                  <a:gd name="connsiteY78" fmla="*/ 1219229 h 2314575"/>
                  <a:gd name="connsiteX79" fmla="*/ 390192 w 590550"/>
                  <a:gd name="connsiteY79" fmla="*/ 1099214 h 2314575"/>
                  <a:gd name="connsiteX80" fmla="*/ 406385 w 590550"/>
                  <a:gd name="connsiteY80" fmla="*/ 1099214 h 2314575"/>
                  <a:gd name="connsiteX81" fmla="*/ 363522 w 590550"/>
                  <a:gd name="connsiteY81" fmla="*/ 1219229 h 2314575"/>
                  <a:gd name="connsiteX82" fmla="*/ 562595 w 590550"/>
                  <a:gd name="connsiteY82" fmla="*/ 521046 h 2314575"/>
                  <a:gd name="connsiteX83" fmla="*/ 417815 w 590550"/>
                  <a:gd name="connsiteY83" fmla="*/ 1063971 h 2314575"/>
                  <a:gd name="connsiteX84" fmla="*/ 396860 w 590550"/>
                  <a:gd name="connsiteY84" fmla="*/ 1063971 h 2314575"/>
                  <a:gd name="connsiteX85" fmla="*/ 483537 w 590550"/>
                  <a:gd name="connsiteY85" fmla="*/ 515331 h 2314575"/>
                  <a:gd name="connsiteX86" fmla="*/ 384477 w 590550"/>
                  <a:gd name="connsiteY86" fmla="*/ 53369 h 2314575"/>
                  <a:gd name="connsiteX87" fmla="*/ 429245 w 590550"/>
                  <a:gd name="connsiteY87" fmla="*/ 88611 h 2314575"/>
                  <a:gd name="connsiteX88" fmla="*/ 562595 w 590550"/>
                  <a:gd name="connsiteY88" fmla="*/ 521046 h 2314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590550" h="2314575">
                    <a:moveTo>
                      <a:pt x="450200" y="68609"/>
                    </a:moveTo>
                    <a:cubicBezTo>
                      <a:pt x="404479" y="21936"/>
                      <a:pt x="351140" y="-924"/>
                      <a:pt x="291132" y="29"/>
                    </a:cubicBezTo>
                    <a:cubicBezTo>
                      <a:pt x="291132" y="29"/>
                      <a:pt x="291132" y="29"/>
                      <a:pt x="291132" y="29"/>
                    </a:cubicBezTo>
                    <a:cubicBezTo>
                      <a:pt x="291132" y="29"/>
                      <a:pt x="291132" y="29"/>
                      <a:pt x="291132" y="29"/>
                    </a:cubicBezTo>
                    <a:cubicBezTo>
                      <a:pt x="291132" y="29"/>
                      <a:pt x="291132" y="29"/>
                      <a:pt x="291132" y="29"/>
                    </a:cubicBezTo>
                    <a:cubicBezTo>
                      <a:pt x="291132" y="29"/>
                      <a:pt x="291132" y="29"/>
                      <a:pt x="291132" y="29"/>
                    </a:cubicBezTo>
                    <a:cubicBezTo>
                      <a:pt x="289227" y="29"/>
                      <a:pt x="288275" y="29"/>
                      <a:pt x="286370" y="29"/>
                    </a:cubicBezTo>
                    <a:cubicBezTo>
                      <a:pt x="227315" y="1934"/>
                      <a:pt x="174927" y="28604"/>
                      <a:pt x="130160" y="78134"/>
                    </a:cubicBezTo>
                    <a:cubicBezTo>
                      <a:pt x="28242" y="190529"/>
                      <a:pt x="-10810" y="404841"/>
                      <a:pt x="2525" y="557241"/>
                    </a:cubicBezTo>
                    <a:cubicBezTo>
                      <a:pt x="13002" y="671541"/>
                      <a:pt x="82535" y="884901"/>
                      <a:pt x="147304" y="1065876"/>
                    </a:cubicBezTo>
                    <a:cubicBezTo>
                      <a:pt x="143494" y="1067781"/>
                      <a:pt x="140637" y="1072544"/>
                      <a:pt x="140637" y="1077306"/>
                    </a:cubicBezTo>
                    <a:lnTo>
                      <a:pt x="140637" y="1085879"/>
                    </a:lnTo>
                    <a:cubicBezTo>
                      <a:pt x="140637" y="1092546"/>
                      <a:pt x="146352" y="1098261"/>
                      <a:pt x="153019" y="1098261"/>
                    </a:cubicBezTo>
                    <a:lnTo>
                      <a:pt x="158735" y="1098261"/>
                    </a:lnTo>
                    <a:cubicBezTo>
                      <a:pt x="201597" y="1216371"/>
                      <a:pt x="241602" y="1315431"/>
                      <a:pt x="257794" y="1355436"/>
                    </a:cubicBezTo>
                    <a:cubicBezTo>
                      <a:pt x="221600" y="1369724"/>
                      <a:pt x="190167" y="1401156"/>
                      <a:pt x="190167" y="1437351"/>
                    </a:cubicBezTo>
                    <a:lnTo>
                      <a:pt x="209217" y="2227926"/>
                    </a:lnTo>
                    <a:cubicBezTo>
                      <a:pt x="209217" y="2277456"/>
                      <a:pt x="250175" y="2318414"/>
                      <a:pt x="299704" y="2318414"/>
                    </a:cubicBezTo>
                    <a:cubicBezTo>
                      <a:pt x="349235" y="2318414"/>
                      <a:pt x="390192" y="2277456"/>
                      <a:pt x="390192" y="2227926"/>
                    </a:cubicBezTo>
                    <a:lnTo>
                      <a:pt x="409242" y="1437351"/>
                    </a:lnTo>
                    <a:cubicBezTo>
                      <a:pt x="409242" y="1402109"/>
                      <a:pt x="378762" y="1370676"/>
                      <a:pt x="343520" y="1356389"/>
                    </a:cubicBezTo>
                    <a:cubicBezTo>
                      <a:pt x="356854" y="1322099"/>
                      <a:pt x="394954" y="1221134"/>
                      <a:pt x="437817" y="1098261"/>
                    </a:cubicBezTo>
                    <a:lnTo>
                      <a:pt x="447342" y="1098261"/>
                    </a:lnTo>
                    <a:cubicBezTo>
                      <a:pt x="454010" y="1098261"/>
                      <a:pt x="459725" y="1092546"/>
                      <a:pt x="459725" y="1085879"/>
                    </a:cubicBezTo>
                    <a:lnTo>
                      <a:pt x="459725" y="1077306"/>
                    </a:lnTo>
                    <a:cubicBezTo>
                      <a:pt x="459725" y="1070639"/>
                      <a:pt x="454962" y="1065876"/>
                      <a:pt x="449247" y="1064924"/>
                    </a:cubicBezTo>
                    <a:cubicBezTo>
                      <a:pt x="515922" y="869661"/>
                      <a:pt x="589265" y="633441"/>
                      <a:pt x="592122" y="521999"/>
                    </a:cubicBezTo>
                    <a:cubicBezTo>
                      <a:pt x="594979" y="377219"/>
                      <a:pt x="552117" y="173384"/>
                      <a:pt x="450200" y="68609"/>
                    </a:cubicBezTo>
                    <a:close/>
                    <a:moveTo>
                      <a:pt x="284465" y="1064924"/>
                    </a:moveTo>
                    <a:cubicBezTo>
                      <a:pt x="260652" y="838229"/>
                      <a:pt x="233029" y="553431"/>
                      <a:pt x="233982" y="491519"/>
                    </a:cubicBezTo>
                    <a:cubicBezTo>
                      <a:pt x="239697" y="46701"/>
                      <a:pt x="287322" y="29556"/>
                      <a:pt x="290179" y="28604"/>
                    </a:cubicBezTo>
                    <a:cubicBezTo>
                      <a:pt x="290179" y="28604"/>
                      <a:pt x="290179" y="28604"/>
                      <a:pt x="290179" y="28604"/>
                    </a:cubicBezTo>
                    <a:cubicBezTo>
                      <a:pt x="292085" y="28604"/>
                      <a:pt x="293990" y="30509"/>
                      <a:pt x="295895" y="31461"/>
                    </a:cubicBezTo>
                    <a:cubicBezTo>
                      <a:pt x="336852" y="72419"/>
                      <a:pt x="356854" y="324831"/>
                      <a:pt x="355902" y="490566"/>
                    </a:cubicBezTo>
                    <a:cubicBezTo>
                      <a:pt x="354950" y="582959"/>
                      <a:pt x="333995" y="849659"/>
                      <a:pt x="314945" y="1063971"/>
                    </a:cubicBezTo>
                    <a:lnTo>
                      <a:pt x="284465" y="1063971"/>
                    </a:lnTo>
                    <a:close/>
                    <a:moveTo>
                      <a:pt x="311135" y="1099214"/>
                    </a:moveTo>
                    <a:cubicBezTo>
                      <a:pt x="307325" y="1143029"/>
                      <a:pt x="303515" y="1183986"/>
                      <a:pt x="300657" y="1220181"/>
                    </a:cubicBezTo>
                    <a:cubicBezTo>
                      <a:pt x="296847" y="1183986"/>
                      <a:pt x="292085" y="1143029"/>
                      <a:pt x="288275" y="1099214"/>
                    </a:cubicBezTo>
                    <a:lnTo>
                      <a:pt x="311135" y="1099214"/>
                    </a:lnTo>
                    <a:close/>
                    <a:moveTo>
                      <a:pt x="243507" y="56226"/>
                    </a:moveTo>
                    <a:cubicBezTo>
                      <a:pt x="225410" y="115281"/>
                      <a:pt x="208265" y="238154"/>
                      <a:pt x="205407" y="491519"/>
                    </a:cubicBezTo>
                    <a:cubicBezTo>
                      <a:pt x="204454" y="555336"/>
                      <a:pt x="232077" y="838229"/>
                      <a:pt x="255890" y="1064924"/>
                    </a:cubicBezTo>
                    <a:lnTo>
                      <a:pt x="234935" y="1064924"/>
                    </a:lnTo>
                    <a:cubicBezTo>
                      <a:pt x="192072" y="873471"/>
                      <a:pt x="144447" y="639156"/>
                      <a:pt x="133017" y="517236"/>
                    </a:cubicBezTo>
                    <a:cubicBezTo>
                      <a:pt x="114919" y="317211"/>
                      <a:pt x="175879" y="131474"/>
                      <a:pt x="242554" y="58131"/>
                    </a:cubicBezTo>
                    <a:cubicBezTo>
                      <a:pt x="242554" y="57179"/>
                      <a:pt x="243507" y="56226"/>
                      <a:pt x="243507" y="56226"/>
                    </a:cubicBezTo>
                    <a:close/>
                    <a:moveTo>
                      <a:pt x="258747" y="1099214"/>
                    </a:moveTo>
                    <a:cubicBezTo>
                      <a:pt x="263510" y="1149696"/>
                      <a:pt x="269225" y="1196369"/>
                      <a:pt x="273035" y="1235421"/>
                    </a:cubicBezTo>
                    <a:cubicBezTo>
                      <a:pt x="263510" y="1195416"/>
                      <a:pt x="253032" y="1149696"/>
                      <a:pt x="241602" y="1099214"/>
                    </a:cubicBezTo>
                    <a:lnTo>
                      <a:pt x="258747" y="1099214"/>
                    </a:lnTo>
                    <a:close/>
                    <a:moveTo>
                      <a:pt x="339710" y="1099214"/>
                    </a:moveTo>
                    <a:lnTo>
                      <a:pt x="360665" y="1099214"/>
                    </a:lnTo>
                    <a:cubicBezTo>
                      <a:pt x="348282" y="1158269"/>
                      <a:pt x="335900" y="1211609"/>
                      <a:pt x="326375" y="1254471"/>
                    </a:cubicBezTo>
                    <a:cubicBezTo>
                      <a:pt x="330185" y="1211609"/>
                      <a:pt x="334947" y="1157316"/>
                      <a:pt x="339710" y="1099214"/>
                    </a:cubicBezTo>
                    <a:close/>
                    <a:moveTo>
                      <a:pt x="342567" y="1064924"/>
                    </a:moveTo>
                    <a:cubicBezTo>
                      <a:pt x="361617" y="850611"/>
                      <a:pt x="382572" y="583911"/>
                      <a:pt x="383525" y="491519"/>
                    </a:cubicBezTo>
                    <a:cubicBezTo>
                      <a:pt x="384477" y="392459"/>
                      <a:pt x="375904" y="147666"/>
                      <a:pt x="335900" y="46701"/>
                    </a:cubicBezTo>
                    <a:cubicBezTo>
                      <a:pt x="342567" y="52416"/>
                      <a:pt x="350187" y="58131"/>
                      <a:pt x="356854" y="65751"/>
                    </a:cubicBezTo>
                    <a:cubicBezTo>
                      <a:pt x="415910" y="128616"/>
                      <a:pt x="472107" y="280064"/>
                      <a:pt x="454962" y="513426"/>
                    </a:cubicBezTo>
                    <a:cubicBezTo>
                      <a:pt x="442579" y="677256"/>
                      <a:pt x="403527" y="891569"/>
                      <a:pt x="367332" y="1064924"/>
                    </a:cubicBezTo>
                    <a:lnTo>
                      <a:pt x="342567" y="1064924"/>
                    </a:lnTo>
                    <a:close/>
                    <a:moveTo>
                      <a:pt x="150162" y="97184"/>
                    </a:moveTo>
                    <a:cubicBezTo>
                      <a:pt x="170165" y="75276"/>
                      <a:pt x="191119" y="59084"/>
                      <a:pt x="213027" y="47654"/>
                    </a:cubicBezTo>
                    <a:cubicBezTo>
                      <a:pt x="145400" y="130521"/>
                      <a:pt x="86344" y="319116"/>
                      <a:pt x="104442" y="519141"/>
                    </a:cubicBezTo>
                    <a:cubicBezTo>
                      <a:pt x="115872" y="641061"/>
                      <a:pt x="163497" y="873471"/>
                      <a:pt x="205407" y="1064924"/>
                    </a:cubicBezTo>
                    <a:lnTo>
                      <a:pt x="175879" y="1064924"/>
                    </a:lnTo>
                    <a:cubicBezTo>
                      <a:pt x="110157" y="883949"/>
                      <a:pt x="38719" y="667731"/>
                      <a:pt x="29194" y="555336"/>
                    </a:cubicBezTo>
                    <a:cubicBezTo>
                      <a:pt x="15860" y="408651"/>
                      <a:pt x="53007" y="203864"/>
                      <a:pt x="150162" y="97184"/>
                    </a:cubicBezTo>
                    <a:close/>
                    <a:moveTo>
                      <a:pt x="213027" y="1099214"/>
                    </a:moveTo>
                    <a:cubicBezTo>
                      <a:pt x="227315" y="1161126"/>
                      <a:pt x="239697" y="1218276"/>
                      <a:pt x="251127" y="1263044"/>
                    </a:cubicBezTo>
                    <a:cubicBezTo>
                      <a:pt x="233982" y="1218276"/>
                      <a:pt x="212075" y="1161126"/>
                      <a:pt x="189215" y="1099214"/>
                    </a:cubicBezTo>
                    <a:lnTo>
                      <a:pt x="213027" y="1099214"/>
                    </a:lnTo>
                    <a:close/>
                    <a:moveTo>
                      <a:pt x="312087" y="2245071"/>
                    </a:moveTo>
                    <a:cubicBezTo>
                      <a:pt x="292085" y="2252691"/>
                      <a:pt x="270177" y="2242214"/>
                      <a:pt x="263510" y="2222211"/>
                    </a:cubicBezTo>
                    <a:cubicBezTo>
                      <a:pt x="255890" y="2202209"/>
                      <a:pt x="266367" y="2180301"/>
                      <a:pt x="286370" y="2173634"/>
                    </a:cubicBezTo>
                    <a:cubicBezTo>
                      <a:pt x="306372" y="2166966"/>
                      <a:pt x="328279" y="2176491"/>
                      <a:pt x="334947" y="2196494"/>
                    </a:cubicBezTo>
                    <a:cubicBezTo>
                      <a:pt x="342567" y="2215544"/>
                      <a:pt x="332090" y="2237451"/>
                      <a:pt x="312087" y="2245071"/>
                    </a:cubicBezTo>
                    <a:close/>
                    <a:moveTo>
                      <a:pt x="363522" y="1219229"/>
                    </a:moveTo>
                    <a:cubicBezTo>
                      <a:pt x="371142" y="1183986"/>
                      <a:pt x="380667" y="1143029"/>
                      <a:pt x="390192" y="1099214"/>
                    </a:cubicBezTo>
                    <a:lnTo>
                      <a:pt x="406385" y="1099214"/>
                    </a:lnTo>
                    <a:cubicBezTo>
                      <a:pt x="391145" y="1143029"/>
                      <a:pt x="376857" y="1183034"/>
                      <a:pt x="363522" y="1219229"/>
                    </a:cubicBezTo>
                    <a:close/>
                    <a:moveTo>
                      <a:pt x="562595" y="521046"/>
                    </a:moveTo>
                    <a:cubicBezTo>
                      <a:pt x="559737" y="629631"/>
                      <a:pt x="485442" y="868709"/>
                      <a:pt x="417815" y="1063971"/>
                    </a:cubicBezTo>
                    <a:lnTo>
                      <a:pt x="396860" y="1063971"/>
                    </a:lnTo>
                    <a:cubicBezTo>
                      <a:pt x="433054" y="890616"/>
                      <a:pt x="472107" y="678209"/>
                      <a:pt x="483537" y="515331"/>
                    </a:cubicBezTo>
                    <a:cubicBezTo>
                      <a:pt x="498777" y="314354"/>
                      <a:pt x="461629" y="143856"/>
                      <a:pt x="384477" y="53369"/>
                    </a:cubicBezTo>
                    <a:cubicBezTo>
                      <a:pt x="399717" y="62894"/>
                      <a:pt x="414957" y="74324"/>
                      <a:pt x="429245" y="88611"/>
                    </a:cubicBezTo>
                    <a:cubicBezTo>
                      <a:pt x="526400" y="186719"/>
                      <a:pt x="566404" y="381981"/>
                      <a:pt x="562595" y="52104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204">
                <a:extLst>
                  <a:ext uri="{FF2B5EF4-FFF2-40B4-BE49-F238E27FC236}">
                    <a16:creationId xmlns:a16="http://schemas.microsoft.com/office/drawing/2014/main" id="{69FEA62D-0476-4046-A8D7-43ADE2821A84}"/>
                  </a:ext>
                </a:extLst>
              </p:cNvPr>
              <p:cNvSpPr/>
              <p:nvPr/>
            </p:nvSpPr>
            <p:spPr>
              <a:xfrm flipH="1">
                <a:off x="3703721" y="3286765"/>
                <a:ext cx="4784558" cy="622090"/>
              </a:xfrm>
              <a:custGeom>
                <a:avLst/>
                <a:gdLst>
                  <a:gd name="connsiteX0" fmla="*/ 6792279 w 8822004"/>
                  <a:gd name="connsiteY0" fmla="*/ 0 h 1147040"/>
                  <a:gd name="connsiteX1" fmla="*/ 4411002 w 8822004"/>
                  <a:gd name="connsiteY1" fmla="*/ 0 h 1147040"/>
                  <a:gd name="connsiteX2" fmla="*/ 2029725 w 8822004"/>
                  <a:gd name="connsiteY2" fmla="*/ 0 h 1147040"/>
                  <a:gd name="connsiteX3" fmla="*/ 1709050 w 8822004"/>
                  <a:gd name="connsiteY3" fmla="*/ 262370 h 1147040"/>
                  <a:gd name="connsiteX4" fmla="*/ 1670181 w 8822004"/>
                  <a:gd name="connsiteY4" fmla="*/ 325531 h 1147040"/>
                  <a:gd name="connsiteX5" fmla="*/ 1077419 w 8822004"/>
                  <a:gd name="connsiteY5" fmla="*/ 325531 h 1147040"/>
                  <a:gd name="connsiteX6" fmla="*/ 134830 w 8822004"/>
                  <a:gd name="connsiteY6" fmla="*/ 320675 h 1147040"/>
                  <a:gd name="connsiteX7" fmla="*/ 18221 w 8822004"/>
                  <a:gd name="connsiteY7" fmla="*/ 412993 h 1147040"/>
                  <a:gd name="connsiteX8" fmla="*/ 0 w 8822004"/>
                  <a:gd name="connsiteY8" fmla="*/ 529599 h 1147040"/>
                  <a:gd name="connsiteX9" fmla="*/ 1372 w 8822004"/>
                  <a:gd name="connsiteY9" fmla="*/ 573520 h 1147040"/>
                  <a:gd name="connsiteX10" fmla="*/ 0 w 8822004"/>
                  <a:gd name="connsiteY10" fmla="*/ 617441 h 1147040"/>
                  <a:gd name="connsiteX11" fmla="*/ 18221 w 8822004"/>
                  <a:gd name="connsiteY11" fmla="*/ 734047 h 1147040"/>
                  <a:gd name="connsiteX12" fmla="*/ 134830 w 8822004"/>
                  <a:gd name="connsiteY12" fmla="*/ 826365 h 1147040"/>
                  <a:gd name="connsiteX13" fmla="*/ 1077419 w 8822004"/>
                  <a:gd name="connsiteY13" fmla="*/ 821509 h 1147040"/>
                  <a:gd name="connsiteX14" fmla="*/ 1670181 w 8822004"/>
                  <a:gd name="connsiteY14" fmla="*/ 821509 h 1147040"/>
                  <a:gd name="connsiteX15" fmla="*/ 1709050 w 8822004"/>
                  <a:gd name="connsiteY15" fmla="*/ 884670 h 1147040"/>
                  <a:gd name="connsiteX16" fmla="*/ 2029725 w 8822004"/>
                  <a:gd name="connsiteY16" fmla="*/ 1147040 h 1147040"/>
                  <a:gd name="connsiteX17" fmla="*/ 4411002 w 8822004"/>
                  <a:gd name="connsiteY17" fmla="*/ 1147040 h 1147040"/>
                  <a:gd name="connsiteX18" fmla="*/ 6792279 w 8822004"/>
                  <a:gd name="connsiteY18" fmla="*/ 1147040 h 1147040"/>
                  <a:gd name="connsiteX19" fmla="*/ 7112954 w 8822004"/>
                  <a:gd name="connsiteY19" fmla="*/ 884670 h 1147040"/>
                  <a:gd name="connsiteX20" fmla="*/ 7151823 w 8822004"/>
                  <a:gd name="connsiteY20" fmla="*/ 821509 h 1147040"/>
                  <a:gd name="connsiteX21" fmla="*/ 7744585 w 8822004"/>
                  <a:gd name="connsiteY21" fmla="*/ 821509 h 1147040"/>
                  <a:gd name="connsiteX22" fmla="*/ 8687174 w 8822004"/>
                  <a:gd name="connsiteY22" fmla="*/ 826365 h 1147040"/>
                  <a:gd name="connsiteX23" fmla="*/ 8803783 w 8822004"/>
                  <a:gd name="connsiteY23" fmla="*/ 734047 h 1147040"/>
                  <a:gd name="connsiteX24" fmla="*/ 8822004 w 8822004"/>
                  <a:gd name="connsiteY24" fmla="*/ 617441 h 1147040"/>
                  <a:gd name="connsiteX25" fmla="*/ 8820632 w 8822004"/>
                  <a:gd name="connsiteY25" fmla="*/ 573520 h 1147040"/>
                  <a:gd name="connsiteX26" fmla="*/ 8822004 w 8822004"/>
                  <a:gd name="connsiteY26" fmla="*/ 529599 h 1147040"/>
                  <a:gd name="connsiteX27" fmla="*/ 8803783 w 8822004"/>
                  <a:gd name="connsiteY27" fmla="*/ 412993 h 1147040"/>
                  <a:gd name="connsiteX28" fmla="*/ 8687174 w 8822004"/>
                  <a:gd name="connsiteY28" fmla="*/ 320675 h 1147040"/>
                  <a:gd name="connsiteX29" fmla="*/ 7744585 w 8822004"/>
                  <a:gd name="connsiteY29" fmla="*/ 325531 h 1147040"/>
                  <a:gd name="connsiteX30" fmla="*/ 7151823 w 8822004"/>
                  <a:gd name="connsiteY30" fmla="*/ 325531 h 1147040"/>
                  <a:gd name="connsiteX31" fmla="*/ 7112954 w 8822004"/>
                  <a:gd name="connsiteY31" fmla="*/ 262370 h 1147040"/>
                  <a:gd name="connsiteX32" fmla="*/ 6792279 w 8822004"/>
                  <a:gd name="connsiteY32" fmla="*/ 0 h 1147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8822004" h="1147040">
                    <a:moveTo>
                      <a:pt x="6792279" y="0"/>
                    </a:moveTo>
                    <a:lnTo>
                      <a:pt x="4411002" y="0"/>
                    </a:lnTo>
                    <a:lnTo>
                      <a:pt x="2029725" y="0"/>
                    </a:lnTo>
                    <a:cubicBezTo>
                      <a:pt x="1835376" y="0"/>
                      <a:pt x="1747920" y="72883"/>
                      <a:pt x="1709050" y="262370"/>
                    </a:cubicBezTo>
                    <a:cubicBezTo>
                      <a:pt x="1704189" y="291522"/>
                      <a:pt x="1694471" y="315819"/>
                      <a:pt x="1670181" y="325531"/>
                    </a:cubicBezTo>
                    <a:cubicBezTo>
                      <a:pt x="1470971" y="383840"/>
                      <a:pt x="1276623" y="408131"/>
                      <a:pt x="1077419" y="325531"/>
                    </a:cubicBezTo>
                    <a:cubicBezTo>
                      <a:pt x="781035" y="306096"/>
                      <a:pt x="431208" y="310957"/>
                      <a:pt x="134830" y="320675"/>
                    </a:cubicBezTo>
                    <a:cubicBezTo>
                      <a:pt x="86243" y="335253"/>
                      <a:pt x="32795" y="359544"/>
                      <a:pt x="18221" y="412993"/>
                    </a:cubicBezTo>
                    <a:cubicBezTo>
                      <a:pt x="3645" y="451863"/>
                      <a:pt x="0" y="490731"/>
                      <a:pt x="0" y="529599"/>
                    </a:cubicBezTo>
                    <a:lnTo>
                      <a:pt x="1372" y="573520"/>
                    </a:lnTo>
                    <a:lnTo>
                      <a:pt x="0" y="617441"/>
                    </a:lnTo>
                    <a:cubicBezTo>
                      <a:pt x="0" y="656309"/>
                      <a:pt x="3645" y="695177"/>
                      <a:pt x="18221" y="734047"/>
                    </a:cubicBezTo>
                    <a:cubicBezTo>
                      <a:pt x="32795" y="787496"/>
                      <a:pt x="86243" y="811787"/>
                      <a:pt x="134830" y="826365"/>
                    </a:cubicBezTo>
                    <a:cubicBezTo>
                      <a:pt x="431208" y="836083"/>
                      <a:pt x="781035" y="840944"/>
                      <a:pt x="1077419" y="821509"/>
                    </a:cubicBezTo>
                    <a:cubicBezTo>
                      <a:pt x="1276623" y="738909"/>
                      <a:pt x="1470971" y="763200"/>
                      <a:pt x="1670181" y="821509"/>
                    </a:cubicBezTo>
                    <a:cubicBezTo>
                      <a:pt x="1694471" y="831221"/>
                      <a:pt x="1704189" y="855518"/>
                      <a:pt x="1709050" y="884670"/>
                    </a:cubicBezTo>
                    <a:cubicBezTo>
                      <a:pt x="1747920" y="1074157"/>
                      <a:pt x="1835376" y="1147040"/>
                      <a:pt x="2029725" y="1147040"/>
                    </a:cubicBezTo>
                    <a:lnTo>
                      <a:pt x="4411002" y="1147040"/>
                    </a:lnTo>
                    <a:lnTo>
                      <a:pt x="6792279" y="1147040"/>
                    </a:lnTo>
                    <a:cubicBezTo>
                      <a:pt x="6986628" y="1147040"/>
                      <a:pt x="7074084" y="1074157"/>
                      <a:pt x="7112954" y="884670"/>
                    </a:cubicBezTo>
                    <a:cubicBezTo>
                      <a:pt x="7117815" y="855518"/>
                      <a:pt x="7127533" y="831221"/>
                      <a:pt x="7151823" y="821509"/>
                    </a:cubicBezTo>
                    <a:cubicBezTo>
                      <a:pt x="7351033" y="763200"/>
                      <a:pt x="7545381" y="738909"/>
                      <a:pt x="7744585" y="821509"/>
                    </a:cubicBezTo>
                    <a:cubicBezTo>
                      <a:pt x="8040969" y="840944"/>
                      <a:pt x="8390796" y="836083"/>
                      <a:pt x="8687174" y="826365"/>
                    </a:cubicBezTo>
                    <a:cubicBezTo>
                      <a:pt x="8735761" y="811787"/>
                      <a:pt x="8789209" y="787496"/>
                      <a:pt x="8803783" y="734047"/>
                    </a:cubicBezTo>
                    <a:cubicBezTo>
                      <a:pt x="8818359" y="695177"/>
                      <a:pt x="8822004" y="656309"/>
                      <a:pt x="8822004" y="617441"/>
                    </a:cubicBezTo>
                    <a:lnTo>
                      <a:pt x="8820632" y="573520"/>
                    </a:lnTo>
                    <a:lnTo>
                      <a:pt x="8822004" y="529599"/>
                    </a:lnTo>
                    <a:cubicBezTo>
                      <a:pt x="8822004" y="490731"/>
                      <a:pt x="8818359" y="451863"/>
                      <a:pt x="8803783" y="412993"/>
                    </a:cubicBezTo>
                    <a:cubicBezTo>
                      <a:pt x="8789209" y="359544"/>
                      <a:pt x="8735761" y="335253"/>
                      <a:pt x="8687174" y="320675"/>
                    </a:cubicBezTo>
                    <a:cubicBezTo>
                      <a:pt x="8390796" y="310957"/>
                      <a:pt x="8040969" y="306096"/>
                      <a:pt x="7744585" y="325531"/>
                    </a:cubicBezTo>
                    <a:cubicBezTo>
                      <a:pt x="7545381" y="408131"/>
                      <a:pt x="7351033" y="383840"/>
                      <a:pt x="7151823" y="325531"/>
                    </a:cubicBezTo>
                    <a:cubicBezTo>
                      <a:pt x="7127533" y="315819"/>
                      <a:pt x="7117815" y="291522"/>
                      <a:pt x="7112954" y="262370"/>
                    </a:cubicBezTo>
                    <a:cubicBezTo>
                      <a:pt x="7074084" y="72883"/>
                      <a:pt x="6986628" y="0"/>
                      <a:pt x="67922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26" name="Freeform: Shape 199">
              <a:extLst>
                <a:ext uri="{FF2B5EF4-FFF2-40B4-BE49-F238E27FC236}">
                  <a16:creationId xmlns:a16="http://schemas.microsoft.com/office/drawing/2014/main" id="{45C15920-1230-49C5-9A80-076328F64BFD}"/>
                </a:ext>
              </a:extLst>
            </p:cNvPr>
            <p:cNvSpPr/>
            <p:nvPr/>
          </p:nvSpPr>
          <p:spPr>
            <a:xfrm>
              <a:off x="6515149" y="3787282"/>
              <a:ext cx="864549" cy="243944"/>
            </a:xfrm>
            <a:custGeom>
              <a:avLst/>
              <a:gdLst>
                <a:gd name="connsiteX0" fmla="*/ 579827 w 957777"/>
                <a:gd name="connsiteY0" fmla="*/ 118150 h 270249"/>
                <a:gd name="connsiteX1" fmla="*/ 566305 w 957777"/>
                <a:gd name="connsiteY1" fmla="*/ 124384 h 270249"/>
                <a:gd name="connsiteX2" fmla="*/ 561222 w 957777"/>
                <a:gd name="connsiteY2" fmla="*/ 140975 h 270249"/>
                <a:gd name="connsiteX3" fmla="*/ 565537 w 957777"/>
                <a:gd name="connsiteY3" fmla="*/ 172334 h 270249"/>
                <a:gd name="connsiteX4" fmla="*/ 575799 w 957777"/>
                <a:gd name="connsiteY4" fmla="*/ 207529 h 270249"/>
                <a:gd name="connsiteX5" fmla="*/ 595171 w 957777"/>
                <a:gd name="connsiteY5" fmla="*/ 223257 h 270249"/>
                <a:gd name="connsiteX6" fmla="*/ 612241 w 957777"/>
                <a:gd name="connsiteY6" fmla="*/ 201584 h 270249"/>
                <a:gd name="connsiteX7" fmla="*/ 607926 w 957777"/>
                <a:gd name="connsiteY7" fmla="*/ 164950 h 270249"/>
                <a:gd name="connsiteX8" fmla="*/ 597472 w 957777"/>
                <a:gd name="connsiteY8" fmla="*/ 131577 h 270249"/>
                <a:gd name="connsiteX9" fmla="*/ 579827 w 957777"/>
                <a:gd name="connsiteY9" fmla="*/ 118150 h 270249"/>
                <a:gd name="connsiteX10" fmla="*/ 342659 w 957777"/>
                <a:gd name="connsiteY10" fmla="*/ 118150 h 270249"/>
                <a:gd name="connsiteX11" fmla="*/ 329137 w 957777"/>
                <a:gd name="connsiteY11" fmla="*/ 124384 h 270249"/>
                <a:gd name="connsiteX12" fmla="*/ 324054 w 957777"/>
                <a:gd name="connsiteY12" fmla="*/ 140975 h 270249"/>
                <a:gd name="connsiteX13" fmla="*/ 328369 w 957777"/>
                <a:gd name="connsiteY13" fmla="*/ 172334 h 270249"/>
                <a:gd name="connsiteX14" fmla="*/ 338631 w 957777"/>
                <a:gd name="connsiteY14" fmla="*/ 207529 h 270249"/>
                <a:gd name="connsiteX15" fmla="*/ 358003 w 957777"/>
                <a:gd name="connsiteY15" fmla="*/ 223257 h 270249"/>
                <a:gd name="connsiteX16" fmla="*/ 375073 w 957777"/>
                <a:gd name="connsiteY16" fmla="*/ 201584 h 270249"/>
                <a:gd name="connsiteX17" fmla="*/ 370758 w 957777"/>
                <a:gd name="connsiteY17" fmla="*/ 164950 h 270249"/>
                <a:gd name="connsiteX18" fmla="*/ 360305 w 957777"/>
                <a:gd name="connsiteY18" fmla="*/ 131577 h 270249"/>
                <a:gd name="connsiteX19" fmla="*/ 342659 w 957777"/>
                <a:gd name="connsiteY19" fmla="*/ 118150 h 270249"/>
                <a:gd name="connsiteX20" fmla="*/ 833681 w 957777"/>
                <a:gd name="connsiteY20" fmla="*/ 115081 h 270249"/>
                <a:gd name="connsiteX21" fmla="*/ 813926 w 957777"/>
                <a:gd name="connsiteY21" fmla="*/ 128315 h 270249"/>
                <a:gd name="connsiteX22" fmla="*/ 804144 w 957777"/>
                <a:gd name="connsiteY22" fmla="*/ 174731 h 270249"/>
                <a:gd name="connsiteX23" fmla="*/ 813542 w 957777"/>
                <a:gd name="connsiteY23" fmla="*/ 214051 h 270249"/>
                <a:gd name="connsiteX24" fmla="*/ 831763 w 957777"/>
                <a:gd name="connsiteY24" fmla="*/ 223641 h 270249"/>
                <a:gd name="connsiteX25" fmla="*/ 849888 w 957777"/>
                <a:gd name="connsiteY25" fmla="*/ 209160 h 270249"/>
                <a:gd name="connsiteX26" fmla="*/ 855547 w 957777"/>
                <a:gd name="connsiteY26" fmla="*/ 162457 h 270249"/>
                <a:gd name="connsiteX27" fmla="*/ 848833 w 957777"/>
                <a:gd name="connsiteY27" fmla="*/ 123137 h 270249"/>
                <a:gd name="connsiteX28" fmla="*/ 833681 w 957777"/>
                <a:gd name="connsiteY28" fmla="*/ 115081 h 270249"/>
                <a:gd name="connsiteX29" fmla="*/ 595171 w 957777"/>
                <a:gd name="connsiteY29" fmla="*/ 73844 h 270249"/>
                <a:gd name="connsiteX30" fmla="*/ 656739 w 957777"/>
                <a:gd name="connsiteY30" fmla="*/ 92065 h 270249"/>
                <a:gd name="connsiteX31" fmla="*/ 687235 w 957777"/>
                <a:gd name="connsiteY31" fmla="*/ 126014 h 270249"/>
                <a:gd name="connsiteX32" fmla="*/ 699127 w 957777"/>
                <a:gd name="connsiteY32" fmla="*/ 171662 h 270249"/>
                <a:gd name="connsiteX33" fmla="*/ 660958 w 957777"/>
                <a:gd name="connsiteY33" fmla="*/ 242438 h 270249"/>
                <a:gd name="connsiteX34" fmla="*/ 577525 w 957777"/>
                <a:gd name="connsiteY34" fmla="*/ 270249 h 270249"/>
                <a:gd name="connsiteX35" fmla="*/ 503298 w 957777"/>
                <a:gd name="connsiteY35" fmla="*/ 244164 h 270249"/>
                <a:gd name="connsiteX36" fmla="*/ 475678 w 957777"/>
                <a:gd name="connsiteY36" fmla="*/ 178184 h 270249"/>
                <a:gd name="connsiteX37" fmla="*/ 509436 w 957777"/>
                <a:gd name="connsiteY37" fmla="*/ 104149 h 270249"/>
                <a:gd name="connsiteX38" fmla="*/ 595171 w 957777"/>
                <a:gd name="connsiteY38" fmla="*/ 73844 h 270249"/>
                <a:gd name="connsiteX39" fmla="*/ 358003 w 957777"/>
                <a:gd name="connsiteY39" fmla="*/ 73844 h 270249"/>
                <a:gd name="connsiteX40" fmla="*/ 419571 w 957777"/>
                <a:gd name="connsiteY40" fmla="*/ 92065 h 270249"/>
                <a:gd name="connsiteX41" fmla="*/ 450067 w 957777"/>
                <a:gd name="connsiteY41" fmla="*/ 126014 h 270249"/>
                <a:gd name="connsiteX42" fmla="*/ 461959 w 957777"/>
                <a:gd name="connsiteY42" fmla="*/ 171662 h 270249"/>
                <a:gd name="connsiteX43" fmla="*/ 423791 w 957777"/>
                <a:gd name="connsiteY43" fmla="*/ 242438 h 270249"/>
                <a:gd name="connsiteX44" fmla="*/ 340357 w 957777"/>
                <a:gd name="connsiteY44" fmla="*/ 270249 h 270249"/>
                <a:gd name="connsiteX45" fmla="*/ 266130 w 957777"/>
                <a:gd name="connsiteY45" fmla="*/ 244164 h 270249"/>
                <a:gd name="connsiteX46" fmla="*/ 238510 w 957777"/>
                <a:gd name="connsiteY46" fmla="*/ 178184 h 270249"/>
                <a:gd name="connsiteX47" fmla="*/ 272268 w 957777"/>
                <a:gd name="connsiteY47" fmla="*/ 104149 h 270249"/>
                <a:gd name="connsiteX48" fmla="*/ 358003 w 957777"/>
                <a:gd name="connsiteY48" fmla="*/ 73844 h 270249"/>
                <a:gd name="connsiteX49" fmla="*/ 921334 w 957777"/>
                <a:gd name="connsiteY49" fmla="*/ 2877 h 270249"/>
                <a:gd name="connsiteX50" fmla="*/ 937829 w 957777"/>
                <a:gd name="connsiteY50" fmla="*/ 18605 h 270249"/>
                <a:gd name="connsiteX51" fmla="*/ 937829 w 957777"/>
                <a:gd name="connsiteY51" fmla="*/ 193719 h 270249"/>
                <a:gd name="connsiteX52" fmla="*/ 939076 w 957777"/>
                <a:gd name="connsiteY52" fmla="*/ 212900 h 270249"/>
                <a:gd name="connsiteX53" fmla="*/ 946077 w 957777"/>
                <a:gd name="connsiteY53" fmla="*/ 221148 h 270249"/>
                <a:gd name="connsiteX54" fmla="*/ 955379 w 957777"/>
                <a:gd name="connsiteY54" fmla="*/ 229586 h 270249"/>
                <a:gd name="connsiteX55" fmla="*/ 957777 w 957777"/>
                <a:gd name="connsiteY55" fmla="*/ 238409 h 270249"/>
                <a:gd name="connsiteX56" fmla="*/ 926897 w 957777"/>
                <a:gd name="connsiteY56" fmla="*/ 261810 h 270249"/>
                <a:gd name="connsiteX57" fmla="*/ 871275 w 957777"/>
                <a:gd name="connsiteY57" fmla="*/ 268906 h 270249"/>
                <a:gd name="connsiteX58" fmla="*/ 863315 w 957777"/>
                <a:gd name="connsiteY58" fmla="*/ 267084 h 270249"/>
                <a:gd name="connsiteX59" fmla="*/ 860917 w 957777"/>
                <a:gd name="connsiteY59" fmla="*/ 258357 h 270249"/>
                <a:gd name="connsiteX60" fmla="*/ 854012 w 957777"/>
                <a:gd name="connsiteY60" fmla="*/ 248575 h 270249"/>
                <a:gd name="connsiteX61" fmla="*/ 843847 w 957777"/>
                <a:gd name="connsiteY61" fmla="*/ 254329 h 270249"/>
                <a:gd name="connsiteX62" fmla="*/ 800308 w 957777"/>
                <a:gd name="connsiteY62" fmla="*/ 270249 h 270249"/>
                <a:gd name="connsiteX63" fmla="*/ 746795 w 957777"/>
                <a:gd name="connsiteY63" fmla="*/ 248192 h 270249"/>
                <a:gd name="connsiteX64" fmla="*/ 724163 w 957777"/>
                <a:gd name="connsiteY64" fmla="*/ 217695 h 270249"/>
                <a:gd name="connsiteX65" fmla="*/ 712655 w 957777"/>
                <a:gd name="connsiteY65" fmla="*/ 172238 h 270249"/>
                <a:gd name="connsiteX66" fmla="*/ 727615 w 957777"/>
                <a:gd name="connsiteY66" fmla="*/ 120068 h 270249"/>
                <a:gd name="connsiteX67" fmla="*/ 765208 w 957777"/>
                <a:gd name="connsiteY67" fmla="*/ 84393 h 270249"/>
                <a:gd name="connsiteX68" fmla="*/ 804528 w 957777"/>
                <a:gd name="connsiteY68" fmla="*/ 74036 h 270249"/>
                <a:gd name="connsiteX69" fmla="*/ 844422 w 957777"/>
                <a:gd name="connsiteY69" fmla="*/ 84009 h 270249"/>
                <a:gd name="connsiteX70" fmla="*/ 849025 w 957777"/>
                <a:gd name="connsiteY70" fmla="*/ 85544 h 270249"/>
                <a:gd name="connsiteX71" fmla="*/ 855163 w 957777"/>
                <a:gd name="connsiteY71" fmla="*/ 69049 h 270249"/>
                <a:gd name="connsiteX72" fmla="*/ 851806 w 957777"/>
                <a:gd name="connsiteY72" fmla="*/ 58212 h 270249"/>
                <a:gd name="connsiteX73" fmla="*/ 839819 w 957777"/>
                <a:gd name="connsiteY73" fmla="*/ 51787 h 270249"/>
                <a:gd name="connsiteX74" fmla="*/ 827735 w 957777"/>
                <a:gd name="connsiteY74" fmla="*/ 38361 h 270249"/>
                <a:gd name="connsiteX75" fmla="*/ 855547 w 957777"/>
                <a:gd name="connsiteY75" fmla="*/ 16496 h 270249"/>
                <a:gd name="connsiteX76" fmla="*/ 921334 w 957777"/>
                <a:gd name="connsiteY76" fmla="*/ 2877 h 270249"/>
                <a:gd name="connsiteX77" fmla="*/ 227477 w 957777"/>
                <a:gd name="connsiteY77" fmla="*/ 0 h 270249"/>
                <a:gd name="connsiteX78" fmla="*/ 240327 w 957777"/>
                <a:gd name="connsiteY78" fmla="*/ 7673 h 270249"/>
                <a:gd name="connsiteX79" fmla="*/ 257206 w 957777"/>
                <a:gd name="connsiteY79" fmla="*/ 55239 h 270249"/>
                <a:gd name="connsiteX80" fmla="*/ 251643 w 957777"/>
                <a:gd name="connsiteY80" fmla="*/ 74227 h 270249"/>
                <a:gd name="connsiteX81" fmla="*/ 237067 w 957777"/>
                <a:gd name="connsiteY81" fmla="*/ 81324 h 270249"/>
                <a:gd name="connsiteX82" fmla="*/ 226901 w 957777"/>
                <a:gd name="connsiteY82" fmla="*/ 78639 h 270249"/>
                <a:gd name="connsiteX83" fmla="*/ 209256 w 957777"/>
                <a:gd name="connsiteY83" fmla="*/ 59843 h 270249"/>
                <a:gd name="connsiteX84" fmla="*/ 188445 w 957777"/>
                <a:gd name="connsiteY84" fmla="*/ 46800 h 270249"/>
                <a:gd name="connsiteX85" fmla="*/ 143084 w 957777"/>
                <a:gd name="connsiteY85" fmla="*/ 42772 h 270249"/>
                <a:gd name="connsiteX86" fmla="*/ 126781 w 957777"/>
                <a:gd name="connsiteY86" fmla="*/ 49485 h 270249"/>
                <a:gd name="connsiteX87" fmla="*/ 122465 w 957777"/>
                <a:gd name="connsiteY87" fmla="*/ 69049 h 270249"/>
                <a:gd name="connsiteX88" fmla="*/ 120451 w 957777"/>
                <a:gd name="connsiteY88" fmla="*/ 95517 h 270249"/>
                <a:gd name="connsiteX89" fmla="*/ 125055 w 957777"/>
                <a:gd name="connsiteY89" fmla="*/ 105300 h 270249"/>
                <a:gd name="connsiteX90" fmla="*/ 142317 w 957777"/>
                <a:gd name="connsiteY90" fmla="*/ 107985 h 270249"/>
                <a:gd name="connsiteX91" fmla="*/ 154784 w 957777"/>
                <a:gd name="connsiteY91" fmla="*/ 104916 h 270249"/>
                <a:gd name="connsiteX92" fmla="*/ 160346 w 957777"/>
                <a:gd name="connsiteY92" fmla="*/ 94559 h 270249"/>
                <a:gd name="connsiteX93" fmla="*/ 178375 w 957777"/>
                <a:gd name="connsiteY93" fmla="*/ 73652 h 270249"/>
                <a:gd name="connsiteX94" fmla="*/ 201776 w 957777"/>
                <a:gd name="connsiteY94" fmla="*/ 129658 h 270249"/>
                <a:gd name="connsiteX95" fmla="*/ 191610 w 957777"/>
                <a:gd name="connsiteY95" fmla="*/ 181828 h 270249"/>
                <a:gd name="connsiteX96" fmla="*/ 174732 w 957777"/>
                <a:gd name="connsiteY96" fmla="*/ 191994 h 270249"/>
                <a:gd name="connsiteX97" fmla="*/ 161689 w 957777"/>
                <a:gd name="connsiteY97" fmla="*/ 176841 h 270249"/>
                <a:gd name="connsiteX98" fmla="*/ 159292 w 957777"/>
                <a:gd name="connsiteY98" fmla="*/ 163032 h 270249"/>
                <a:gd name="connsiteX99" fmla="*/ 153825 w 957777"/>
                <a:gd name="connsiteY99" fmla="*/ 155359 h 270249"/>
                <a:gd name="connsiteX100" fmla="*/ 135412 w 957777"/>
                <a:gd name="connsiteY100" fmla="*/ 149414 h 270249"/>
                <a:gd name="connsiteX101" fmla="*/ 123712 w 957777"/>
                <a:gd name="connsiteY101" fmla="*/ 152483 h 270249"/>
                <a:gd name="connsiteX102" fmla="*/ 121027 w 957777"/>
                <a:gd name="connsiteY102" fmla="*/ 164182 h 270249"/>
                <a:gd name="connsiteX103" fmla="*/ 120835 w 957777"/>
                <a:gd name="connsiteY103" fmla="*/ 182020 h 270249"/>
                <a:gd name="connsiteX104" fmla="*/ 127740 w 957777"/>
                <a:gd name="connsiteY104" fmla="*/ 222490 h 270249"/>
                <a:gd name="connsiteX105" fmla="*/ 132439 w 957777"/>
                <a:gd name="connsiteY105" fmla="*/ 226230 h 270249"/>
                <a:gd name="connsiteX106" fmla="*/ 145002 w 957777"/>
                <a:gd name="connsiteY106" fmla="*/ 228628 h 270249"/>
                <a:gd name="connsiteX107" fmla="*/ 153441 w 957777"/>
                <a:gd name="connsiteY107" fmla="*/ 233806 h 270249"/>
                <a:gd name="connsiteX108" fmla="*/ 156893 w 957777"/>
                <a:gd name="connsiteY108" fmla="*/ 243972 h 270249"/>
                <a:gd name="connsiteX109" fmla="*/ 139632 w 957777"/>
                <a:gd name="connsiteY109" fmla="*/ 262960 h 270249"/>
                <a:gd name="connsiteX110" fmla="*/ 69624 w 957777"/>
                <a:gd name="connsiteY110" fmla="*/ 268906 h 270249"/>
                <a:gd name="connsiteX111" fmla="*/ 15152 w 957777"/>
                <a:gd name="connsiteY111" fmla="*/ 264303 h 270249"/>
                <a:gd name="connsiteX112" fmla="*/ 4220 w 957777"/>
                <a:gd name="connsiteY112" fmla="*/ 256630 h 270249"/>
                <a:gd name="connsiteX113" fmla="*/ 0 w 957777"/>
                <a:gd name="connsiteY113" fmla="*/ 244356 h 270249"/>
                <a:gd name="connsiteX114" fmla="*/ 6138 w 957777"/>
                <a:gd name="connsiteY114" fmla="*/ 230737 h 270249"/>
                <a:gd name="connsiteX115" fmla="*/ 16687 w 957777"/>
                <a:gd name="connsiteY115" fmla="*/ 225943 h 270249"/>
                <a:gd name="connsiteX116" fmla="*/ 29538 w 957777"/>
                <a:gd name="connsiteY116" fmla="*/ 206379 h 270249"/>
                <a:gd name="connsiteX117" fmla="*/ 32990 w 957777"/>
                <a:gd name="connsiteY117" fmla="*/ 98778 h 270249"/>
                <a:gd name="connsiteX118" fmla="*/ 30496 w 957777"/>
                <a:gd name="connsiteY118" fmla="*/ 51787 h 270249"/>
                <a:gd name="connsiteX119" fmla="*/ 18413 w 957777"/>
                <a:gd name="connsiteY119" fmla="*/ 36826 h 270249"/>
                <a:gd name="connsiteX120" fmla="*/ 5850 w 957777"/>
                <a:gd name="connsiteY120" fmla="*/ 29442 h 270249"/>
                <a:gd name="connsiteX121" fmla="*/ 2877 w 957777"/>
                <a:gd name="connsiteY121" fmla="*/ 20331 h 270249"/>
                <a:gd name="connsiteX122" fmla="*/ 11125 w 957777"/>
                <a:gd name="connsiteY122" fmla="*/ 6234 h 270249"/>
                <a:gd name="connsiteX123" fmla="*/ 31456 w 957777"/>
                <a:gd name="connsiteY123" fmla="*/ 576 h 270249"/>
                <a:gd name="connsiteX124" fmla="*/ 53897 w 957777"/>
                <a:gd name="connsiteY124" fmla="*/ 1726 h 270249"/>
                <a:gd name="connsiteX125" fmla="*/ 128699 w 957777"/>
                <a:gd name="connsiteY125" fmla="*/ 4220 h 270249"/>
                <a:gd name="connsiteX126" fmla="*/ 222490 w 957777"/>
                <a:gd name="connsiteY126" fmla="*/ 384 h 270249"/>
                <a:gd name="connsiteX127" fmla="*/ 227477 w 957777"/>
                <a:gd name="connsiteY127" fmla="*/ 0 h 27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957777" h="270249">
                  <a:moveTo>
                    <a:pt x="579827" y="118150"/>
                  </a:moveTo>
                  <a:cubicBezTo>
                    <a:pt x="574200" y="118150"/>
                    <a:pt x="569693" y="120228"/>
                    <a:pt x="566305" y="124384"/>
                  </a:cubicBezTo>
                  <a:cubicBezTo>
                    <a:pt x="562916" y="128540"/>
                    <a:pt x="561222" y="134070"/>
                    <a:pt x="561222" y="140975"/>
                  </a:cubicBezTo>
                  <a:cubicBezTo>
                    <a:pt x="561222" y="148647"/>
                    <a:pt x="562661" y="159100"/>
                    <a:pt x="565537" y="172334"/>
                  </a:cubicBezTo>
                  <a:cubicBezTo>
                    <a:pt x="568414" y="185568"/>
                    <a:pt x="571835" y="197300"/>
                    <a:pt x="575799" y="207529"/>
                  </a:cubicBezTo>
                  <a:cubicBezTo>
                    <a:pt x="579763" y="218014"/>
                    <a:pt x="586220" y="223257"/>
                    <a:pt x="595171" y="223257"/>
                  </a:cubicBezTo>
                  <a:cubicBezTo>
                    <a:pt x="606551" y="223257"/>
                    <a:pt x="612241" y="216033"/>
                    <a:pt x="612241" y="201584"/>
                  </a:cubicBezTo>
                  <a:cubicBezTo>
                    <a:pt x="612241" y="190843"/>
                    <a:pt x="610802" y="178631"/>
                    <a:pt x="607926" y="164950"/>
                  </a:cubicBezTo>
                  <a:cubicBezTo>
                    <a:pt x="605048" y="151268"/>
                    <a:pt x="601564" y="140143"/>
                    <a:pt x="597472" y="131577"/>
                  </a:cubicBezTo>
                  <a:cubicBezTo>
                    <a:pt x="593253" y="122881"/>
                    <a:pt x="587371" y="118405"/>
                    <a:pt x="579827" y="118150"/>
                  </a:cubicBezTo>
                  <a:close/>
                  <a:moveTo>
                    <a:pt x="342659" y="118150"/>
                  </a:moveTo>
                  <a:cubicBezTo>
                    <a:pt x="337032" y="118150"/>
                    <a:pt x="332525" y="120228"/>
                    <a:pt x="329137" y="124384"/>
                  </a:cubicBezTo>
                  <a:cubicBezTo>
                    <a:pt x="325748" y="128540"/>
                    <a:pt x="324054" y="134070"/>
                    <a:pt x="324054" y="140975"/>
                  </a:cubicBezTo>
                  <a:cubicBezTo>
                    <a:pt x="324054" y="148647"/>
                    <a:pt x="325493" y="159100"/>
                    <a:pt x="328369" y="172334"/>
                  </a:cubicBezTo>
                  <a:cubicBezTo>
                    <a:pt x="331246" y="185568"/>
                    <a:pt x="334667" y="197300"/>
                    <a:pt x="338631" y="207529"/>
                  </a:cubicBezTo>
                  <a:cubicBezTo>
                    <a:pt x="342595" y="218014"/>
                    <a:pt x="349052" y="223257"/>
                    <a:pt x="358003" y="223257"/>
                  </a:cubicBezTo>
                  <a:cubicBezTo>
                    <a:pt x="369383" y="223257"/>
                    <a:pt x="375073" y="216033"/>
                    <a:pt x="375073" y="201584"/>
                  </a:cubicBezTo>
                  <a:cubicBezTo>
                    <a:pt x="375073" y="190843"/>
                    <a:pt x="373634" y="178631"/>
                    <a:pt x="370758" y="164950"/>
                  </a:cubicBezTo>
                  <a:cubicBezTo>
                    <a:pt x="367880" y="151268"/>
                    <a:pt x="364396" y="140143"/>
                    <a:pt x="360305" y="131577"/>
                  </a:cubicBezTo>
                  <a:cubicBezTo>
                    <a:pt x="356085" y="122881"/>
                    <a:pt x="350203" y="118405"/>
                    <a:pt x="342659" y="118150"/>
                  </a:cubicBezTo>
                  <a:close/>
                  <a:moveTo>
                    <a:pt x="833681" y="115081"/>
                  </a:moveTo>
                  <a:cubicBezTo>
                    <a:pt x="825370" y="115081"/>
                    <a:pt x="818785" y="119492"/>
                    <a:pt x="813926" y="128315"/>
                  </a:cubicBezTo>
                  <a:cubicBezTo>
                    <a:pt x="807404" y="140080"/>
                    <a:pt x="804144" y="155552"/>
                    <a:pt x="804144" y="174731"/>
                  </a:cubicBezTo>
                  <a:cubicBezTo>
                    <a:pt x="804144" y="192121"/>
                    <a:pt x="807277" y="205228"/>
                    <a:pt x="813542" y="214051"/>
                  </a:cubicBezTo>
                  <a:cubicBezTo>
                    <a:pt x="818018" y="220444"/>
                    <a:pt x="824091" y="223641"/>
                    <a:pt x="831763" y="223641"/>
                  </a:cubicBezTo>
                  <a:cubicBezTo>
                    <a:pt x="840075" y="223641"/>
                    <a:pt x="846117" y="218814"/>
                    <a:pt x="849888" y="209160"/>
                  </a:cubicBezTo>
                  <a:cubicBezTo>
                    <a:pt x="853661" y="199505"/>
                    <a:pt x="855547" y="183938"/>
                    <a:pt x="855547" y="162457"/>
                  </a:cubicBezTo>
                  <a:cubicBezTo>
                    <a:pt x="855547" y="142765"/>
                    <a:pt x="853309" y="129658"/>
                    <a:pt x="848833" y="123137"/>
                  </a:cubicBezTo>
                  <a:cubicBezTo>
                    <a:pt x="845381" y="118023"/>
                    <a:pt x="840330" y="115337"/>
                    <a:pt x="833681" y="115081"/>
                  </a:cubicBezTo>
                  <a:close/>
                  <a:moveTo>
                    <a:pt x="595171" y="73844"/>
                  </a:moveTo>
                  <a:cubicBezTo>
                    <a:pt x="618570" y="73844"/>
                    <a:pt x="639093" y="79918"/>
                    <a:pt x="656739" y="92065"/>
                  </a:cubicBezTo>
                  <a:cubicBezTo>
                    <a:pt x="669398" y="100760"/>
                    <a:pt x="679563" y="112076"/>
                    <a:pt x="687235" y="126014"/>
                  </a:cubicBezTo>
                  <a:cubicBezTo>
                    <a:pt x="695163" y="140591"/>
                    <a:pt x="699127" y="155807"/>
                    <a:pt x="699127" y="171662"/>
                  </a:cubicBezTo>
                  <a:cubicBezTo>
                    <a:pt x="699127" y="199410"/>
                    <a:pt x="686404" y="223001"/>
                    <a:pt x="660958" y="242438"/>
                  </a:cubicBezTo>
                  <a:cubicBezTo>
                    <a:pt x="636664" y="260978"/>
                    <a:pt x="608852" y="270249"/>
                    <a:pt x="577525" y="270249"/>
                  </a:cubicBezTo>
                  <a:cubicBezTo>
                    <a:pt x="546965" y="270249"/>
                    <a:pt x="522222" y="261554"/>
                    <a:pt x="503298" y="244164"/>
                  </a:cubicBezTo>
                  <a:cubicBezTo>
                    <a:pt x="484885" y="227285"/>
                    <a:pt x="475678" y="205292"/>
                    <a:pt x="475678" y="178184"/>
                  </a:cubicBezTo>
                  <a:cubicBezTo>
                    <a:pt x="475678" y="148007"/>
                    <a:pt x="486930" y="123329"/>
                    <a:pt x="509436" y="104149"/>
                  </a:cubicBezTo>
                  <a:cubicBezTo>
                    <a:pt x="532963" y="83945"/>
                    <a:pt x="561542" y="73844"/>
                    <a:pt x="595171" y="73844"/>
                  </a:cubicBezTo>
                  <a:close/>
                  <a:moveTo>
                    <a:pt x="358003" y="73844"/>
                  </a:moveTo>
                  <a:cubicBezTo>
                    <a:pt x="381402" y="73844"/>
                    <a:pt x="401925" y="79918"/>
                    <a:pt x="419571" y="92065"/>
                  </a:cubicBezTo>
                  <a:cubicBezTo>
                    <a:pt x="432230" y="100760"/>
                    <a:pt x="442395" y="112076"/>
                    <a:pt x="450067" y="126014"/>
                  </a:cubicBezTo>
                  <a:cubicBezTo>
                    <a:pt x="457995" y="140591"/>
                    <a:pt x="461959" y="155807"/>
                    <a:pt x="461959" y="171662"/>
                  </a:cubicBezTo>
                  <a:cubicBezTo>
                    <a:pt x="461959" y="199410"/>
                    <a:pt x="449236" y="223001"/>
                    <a:pt x="423791" y="242438"/>
                  </a:cubicBezTo>
                  <a:cubicBezTo>
                    <a:pt x="399496" y="260978"/>
                    <a:pt x="371684" y="270249"/>
                    <a:pt x="340357" y="270249"/>
                  </a:cubicBezTo>
                  <a:cubicBezTo>
                    <a:pt x="309797" y="270249"/>
                    <a:pt x="285054" y="261554"/>
                    <a:pt x="266130" y="244164"/>
                  </a:cubicBezTo>
                  <a:cubicBezTo>
                    <a:pt x="247717" y="227285"/>
                    <a:pt x="238510" y="205292"/>
                    <a:pt x="238510" y="178184"/>
                  </a:cubicBezTo>
                  <a:cubicBezTo>
                    <a:pt x="238510" y="148007"/>
                    <a:pt x="249762" y="123329"/>
                    <a:pt x="272268" y="104149"/>
                  </a:cubicBezTo>
                  <a:cubicBezTo>
                    <a:pt x="295795" y="83945"/>
                    <a:pt x="324374" y="73844"/>
                    <a:pt x="358003" y="73844"/>
                  </a:cubicBezTo>
                  <a:close/>
                  <a:moveTo>
                    <a:pt x="921334" y="2877"/>
                  </a:moveTo>
                  <a:cubicBezTo>
                    <a:pt x="932331" y="2877"/>
                    <a:pt x="937829" y="8120"/>
                    <a:pt x="937829" y="18605"/>
                  </a:cubicBezTo>
                  <a:lnTo>
                    <a:pt x="937829" y="193719"/>
                  </a:lnTo>
                  <a:cubicBezTo>
                    <a:pt x="937829" y="203693"/>
                    <a:pt x="938245" y="210087"/>
                    <a:pt x="939076" y="212900"/>
                  </a:cubicBezTo>
                  <a:cubicBezTo>
                    <a:pt x="939907" y="215713"/>
                    <a:pt x="942241" y="218463"/>
                    <a:pt x="946077" y="221148"/>
                  </a:cubicBezTo>
                  <a:cubicBezTo>
                    <a:pt x="950680" y="224344"/>
                    <a:pt x="953781" y="227157"/>
                    <a:pt x="955379" y="229586"/>
                  </a:cubicBezTo>
                  <a:cubicBezTo>
                    <a:pt x="956978" y="232016"/>
                    <a:pt x="957777" y="234957"/>
                    <a:pt x="957777" y="238409"/>
                  </a:cubicBezTo>
                  <a:cubicBezTo>
                    <a:pt x="957777" y="248639"/>
                    <a:pt x="947484" y="256439"/>
                    <a:pt x="926897" y="261810"/>
                  </a:cubicBezTo>
                  <a:cubicBezTo>
                    <a:pt x="908356" y="266540"/>
                    <a:pt x="889815" y="268906"/>
                    <a:pt x="871275" y="268906"/>
                  </a:cubicBezTo>
                  <a:cubicBezTo>
                    <a:pt x="867183" y="268906"/>
                    <a:pt x="864529" y="268299"/>
                    <a:pt x="863315" y="267084"/>
                  </a:cubicBezTo>
                  <a:cubicBezTo>
                    <a:pt x="862100" y="265869"/>
                    <a:pt x="861301" y="262960"/>
                    <a:pt x="860917" y="258357"/>
                  </a:cubicBezTo>
                  <a:cubicBezTo>
                    <a:pt x="860278" y="251836"/>
                    <a:pt x="857976" y="248575"/>
                    <a:pt x="854012" y="248575"/>
                  </a:cubicBezTo>
                  <a:cubicBezTo>
                    <a:pt x="851838" y="248575"/>
                    <a:pt x="848450" y="250493"/>
                    <a:pt x="843847" y="254329"/>
                  </a:cubicBezTo>
                  <a:cubicBezTo>
                    <a:pt x="830804" y="264942"/>
                    <a:pt x="816291" y="270249"/>
                    <a:pt x="800308" y="270249"/>
                  </a:cubicBezTo>
                  <a:cubicBezTo>
                    <a:pt x="780488" y="270249"/>
                    <a:pt x="762650" y="262897"/>
                    <a:pt x="746795" y="248192"/>
                  </a:cubicBezTo>
                  <a:cubicBezTo>
                    <a:pt x="737461" y="239369"/>
                    <a:pt x="729917" y="229203"/>
                    <a:pt x="724163" y="217695"/>
                  </a:cubicBezTo>
                  <a:cubicBezTo>
                    <a:pt x="716491" y="202735"/>
                    <a:pt x="712655" y="187583"/>
                    <a:pt x="712655" y="172238"/>
                  </a:cubicBezTo>
                  <a:cubicBezTo>
                    <a:pt x="712655" y="154209"/>
                    <a:pt x="717641" y="136819"/>
                    <a:pt x="727615" y="120068"/>
                  </a:cubicBezTo>
                  <a:cubicBezTo>
                    <a:pt x="736821" y="104596"/>
                    <a:pt x="749353" y="92704"/>
                    <a:pt x="765208" y="84393"/>
                  </a:cubicBezTo>
                  <a:cubicBezTo>
                    <a:pt x="778506" y="77488"/>
                    <a:pt x="791613" y="74036"/>
                    <a:pt x="804528" y="74036"/>
                  </a:cubicBezTo>
                  <a:cubicBezTo>
                    <a:pt x="819360" y="74036"/>
                    <a:pt x="832659" y="77360"/>
                    <a:pt x="844422" y="84009"/>
                  </a:cubicBezTo>
                  <a:cubicBezTo>
                    <a:pt x="846340" y="85032"/>
                    <a:pt x="847875" y="85544"/>
                    <a:pt x="849025" y="85544"/>
                  </a:cubicBezTo>
                  <a:cubicBezTo>
                    <a:pt x="853117" y="85544"/>
                    <a:pt x="855163" y="80045"/>
                    <a:pt x="855163" y="69049"/>
                  </a:cubicBezTo>
                  <a:cubicBezTo>
                    <a:pt x="855163" y="64317"/>
                    <a:pt x="854044" y="60705"/>
                    <a:pt x="851806" y="58212"/>
                  </a:cubicBezTo>
                  <a:cubicBezTo>
                    <a:pt x="849568" y="55719"/>
                    <a:pt x="845573" y="53577"/>
                    <a:pt x="839819" y="51787"/>
                  </a:cubicBezTo>
                  <a:cubicBezTo>
                    <a:pt x="831763" y="49229"/>
                    <a:pt x="827735" y="44754"/>
                    <a:pt x="827735" y="38361"/>
                  </a:cubicBezTo>
                  <a:cubicBezTo>
                    <a:pt x="827735" y="29026"/>
                    <a:pt x="837006" y="21738"/>
                    <a:pt x="855547" y="16496"/>
                  </a:cubicBezTo>
                  <a:cubicBezTo>
                    <a:pt x="888281" y="7417"/>
                    <a:pt x="910210" y="2877"/>
                    <a:pt x="921334" y="2877"/>
                  </a:cubicBezTo>
                  <a:close/>
                  <a:moveTo>
                    <a:pt x="227477" y="0"/>
                  </a:moveTo>
                  <a:cubicBezTo>
                    <a:pt x="231952" y="0"/>
                    <a:pt x="236235" y="2558"/>
                    <a:pt x="240327" y="7673"/>
                  </a:cubicBezTo>
                  <a:cubicBezTo>
                    <a:pt x="251579" y="21994"/>
                    <a:pt x="257206" y="37849"/>
                    <a:pt x="257206" y="55239"/>
                  </a:cubicBezTo>
                  <a:cubicBezTo>
                    <a:pt x="257206" y="63167"/>
                    <a:pt x="255352" y="69497"/>
                    <a:pt x="251643" y="74227"/>
                  </a:cubicBezTo>
                  <a:cubicBezTo>
                    <a:pt x="247935" y="78958"/>
                    <a:pt x="243076" y="81324"/>
                    <a:pt x="237067" y="81324"/>
                  </a:cubicBezTo>
                  <a:cubicBezTo>
                    <a:pt x="232591" y="81324"/>
                    <a:pt x="229202" y="80429"/>
                    <a:pt x="226901" y="78639"/>
                  </a:cubicBezTo>
                  <a:cubicBezTo>
                    <a:pt x="224599" y="76849"/>
                    <a:pt x="218717" y="70584"/>
                    <a:pt x="209256" y="59843"/>
                  </a:cubicBezTo>
                  <a:cubicBezTo>
                    <a:pt x="203501" y="53194"/>
                    <a:pt x="196565" y="48846"/>
                    <a:pt x="188445" y="46800"/>
                  </a:cubicBezTo>
                  <a:cubicBezTo>
                    <a:pt x="180325" y="44754"/>
                    <a:pt x="165205" y="43411"/>
                    <a:pt x="143084" y="42772"/>
                  </a:cubicBezTo>
                  <a:cubicBezTo>
                    <a:pt x="134261" y="42772"/>
                    <a:pt x="128826" y="45009"/>
                    <a:pt x="126781" y="49485"/>
                  </a:cubicBezTo>
                  <a:cubicBezTo>
                    <a:pt x="125246" y="52810"/>
                    <a:pt x="123808" y="59331"/>
                    <a:pt x="122465" y="69049"/>
                  </a:cubicBezTo>
                  <a:cubicBezTo>
                    <a:pt x="121123" y="78767"/>
                    <a:pt x="120451" y="87590"/>
                    <a:pt x="120451" y="95517"/>
                  </a:cubicBezTo>
                  <a:cubicBezTo>
                    <a:pt x="120451" y="100249"/>
                    <a:pt x="121986" y="103509"/>
                    <a:pt x="125055" y="105300"/>
                  </a:cubicBezTo>
                  <a:cubicBezTo>
                    <a:pt x="128124" y="107089"/>
                    <a:pt x="133878" y="107985"/>
                    <a:pt x="142317" y="107985"/>
                  </a:cubicBezTo>
                  <a:cubicBezTo>
                    <a:pt x="147943" y="107985"/>
                    <a:pt x="152099" y="106962"/>
                    <a:pt x="154784" y="104916"/>
                  </a:cubicBezTo>
                  <a:cubicBezTo>
                    <a:pt x="157469" y="102870"/>
                    <a:pt x="159323" y="99417"/>
                    <a:pt x="160346" y="94559"/>
                  </a:cubicBezTo>
                  <a:cubicBezTo>
                    <a:pt x="163287" y="80621"/>
                    <a:pt x="169296" y="73652"/>
                    <a:pt x="178375" y="73652"/>
                  </a:cubicBezTo>
                  <a:cubicBezTo>
                    <a:pt x="193975" y="73652"/>
                    <a:pt x="201776" y="92321"/>
                    <a:pt x="201776" y="129658"/>
                  </a:cubicBezTo>
                  <a:cubicBezTo>
                    <a:pt x="201776" y="153314"/>
                    <a:pt x="198387" y="170704"/>
                    <a:pt x="191610" y="181828"/>
                  </a:cubicBezTo>
                  <a:cubicBezTo>
                    <a:pt x="187518" y="188605"/>
                    <a:pt x="181892" y="191994"/>
                    <a:pt x="174732" y="191994"/>
                  </a:cubicBezTo>
                  <a:cubicBezTo>
                    <a:pt x="167187" y="191994"/>
                    <a:pt x="162840" y="186943"/>
                    <a:pt x="161689" y="176841"/>
                  </a:cubicBezTo>
                  <a:cubicBezTo>
                    <a:pt x="161049" y="170320"/>
                    <a:pt x="160250" y="165717"/>
                    <a:pt x="159292" y="163032"/>
                  </a:cubicBezTo>
                  <a:cubicBezTo>
                    <a:pt x="158332" y="160346"/>
                    <a:pt x="156510" y="157789"/>
                    <a:pt x="153825" y="155359"/>
                  </a:cubicBezTo>
                  <a:cubicBezTo>
                    <a:pt x="149606" y="151396"/>
                    <a:pt x="143468" y="149414"/>
                    <a:pt x="135412" y="149414"/>
                  </a:cubicBezTo>
                  <a:cubicBezTo>
                    <a:pt x="129658" y="149414"/>
                    <a:pt x="125757" y="150436"/>
                    <a:pt x="123712" y="152483"/>
                  </a:cubicBezTo>
                  <a:cubicBezTo>
                    <a:pt x="121666" y="154528"/>
                    <a:pt x="120771" y="158428"/>
                    <a:pt x="121027" y="164182"/>
                  </a:cubicBezTo>
                  <a:cubicBezTo>
                    <a:pt x="121027" y="165206"/>
                    <a:pt x="120963" y="171151"/>
                    <a:pt x="120835" y="182020"/>
                  </a:cubicBezTo>
                  <a:cubicBezTo>
                    <a:pt x="120835" y="204141"/>
                    <a:pt x="123137" y="217631"/>
                    <a:pt x="127740" y="222490"/>
                  </a:cubicBezTo>
                  <a:cubicBezTo>
                    <a:pt x="129274" y="224408"/>
                    <a:pt x="130841" y="225655"/>
                    <a:pt x="132439" y="226230"/>
                  </a:cubicBezTo>
                  <a:cubicBezTo>
                    <a:pt x="134037" y="226805"/>
                    <a:pt x="138225" y="227605"/>
                    <a:pt x="145002" y="228628"/>
                  </a:cubicBezTo>
                  <a:cubicBezTo>
                    <a:pt x="148326" y="229139"/>
                    <a:pt x="151140" y="230866"/>
                    <a:pt x="153441" y="233806"/>
                  </a:cubicBezTo>
                  <a:cubicBezTo>
                    <a:pt x="155743" y="236747"/>
                    <a:pt x="156893" y="240136"/>
                    <a:pt x="156893" y="243972"/>
                  </a:cubicBezTo>
                  <a:cubicBezTo>
                    <a:pt x="156893" y="253818"/>
                    <a:pt x="151140" y="260147"/>
                    <a:pt x="139632" y="262960"/>
                  </a:cubicBezTo>
                  <a:cubicBezTo>
                    <a:pt x="123008" y="266924"/>
                    <a:pt x="99673" y="268906"/>
                    <a:pt x="69624" y="268906"/>
                  </a:cubicBezTo>
                  <a:cubicBezTo>
                    <a:pt x="43283" y="268906"/>
                    <a:pt x="25126" y="267371"/>
                    <a:pt x="15152" y="264303"/>
                  </a:cubicBezTo>
                  <a:cubicBezTo>
                    <a:pt x="10676" y="262897"/>
                    <a:pt x="7033" y="260339"/>
                    <a:pt x="4220" y="256630"/>
                  </a:cubicBezTo>
                  <a:cubicBezTo>
                    <a:pt x="1407" y="252923"/>
                    <a:pt x="0" y="248831"/>
                    <a:pt x="0" y="244356"/>
                  </a:cubicBezTo>
                  <a:cubicBezTo>
                    <a:pt x="0" y="238729"/>
                    <a:pt x="2046" y="234190"/>
                    <a:pt x="6138" y="230737"/>
                  </a:cubicBezTo>
                  <a:cubicBezTo>
                    <a:pt x="7161" y="229970"/>
                    <a:pt x="10676" y="228372"/>
                    <a:pt x="16687" y="225943"/>
                  </a:cubicBezTo>
                  <a:cubicBezTo>
                    <a:pt x="23848" y="223130"/>
                    <a:pt x="28131" y="216608"/>
                    <a:pt x="29538" y="206379"/>
                  </a:cubicBezTo>
                  <a:cubicBezTo>
                    <a:pt x="31839" y="190651"/>
                    <a:pt x="32990" y="154784"/>
                    <a:pt x="32990" y="98778"/>
                  </a:cubicBezTo>
                  <a:cubicBezTo>
                    <a:pt x="32990" y="74611"/>
                    <a:pt x="32158" y="58947"/>
                    <a:pt x="30496" y="51787"/>
                  </a:cubicBezTo>
                  <a:cubicBezTo>
                    <a:pt x="28834" y="44626"/>
                    <a:pt x="24806" y="39639"/>
                    <a:pt x="18413" y="36826"/>
                  </a:cubicBezTo>
                  <a:cubicBezTo>
                    <a:pt x="12019" y="34013"/>
                    <a:pt x="7832" y="31552"/>
                    <a:pt x="5850" y="29442"/>
                  </a:cubicBezTo>
                  <a:cubicBezTo>
                    <a:pt x="3868" y="27332"/>
                    <a:pt x="2877" y="24295"/>
                    <a:pt x="2877" y="20331"/>
                  </a:cubicBezTo>
                  <a:cubicBezTo>
                    <a:pt x="2877" y="14705"/>
                    <a:pt x="5626" y="10006"/>
                    <a:pt x="11125" y="6234"/>
                  </a:cubicBezTo>
                  <a:cubicBezTo>
                    <a:pt x="16623" y="2462"/>
                    <a:pt x="23400" y="576"/>
                    <a:pt x="31456" y="576"/>
                  </a:cubicBezTo>
                  <a:cubicBezTo>
                    <a:pt x="36570" y="576"/>
                    <a:pt x="44050" y="959"/>
                    <a:pt x="53897" y="1726"/>
                  </a:cubicBezTo>
                  <a:cubicBezTo>
                    <a:pt x="74738" y="3389"/>
                    <a:pt x="99673" y="4220"/>
                    <a:pt x="128699" y="4220"/>
                  </a:cubicBezTo>
                  <a:cubicBezTo>
                    <a:pt x="175115" y="4220"/>
                    <a:pt x="206379" y="2941"/>
                    <a:pt x="222490" y="384"/>
                  </a:cubicBezTo>
                  <a:cubicBezTo>
                    <a:pt x="224664" y="128"/>
                    <a:pt x="226326" y="0"/>
                    <a:pt x="22747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00">
              <a:extLst>
                <a:ext uri="{FF2B5EF4-FFF2-40B4-BE49-F238E27FC236}">
                  <a16:creationId xmlns:a16="http://schemas.microsoft.com/office/drawing/2014/main" id="{2B99E855-8B67-46DC-9AF7-103CAF92B09D}"/>
                </a:ext>
              </a:extLst>
            </p:cNvPr>
            <p:cNvSpPr/>
            <p:nvPr/>
          </p:nvSpPr>
          <p:spPr>
            <a:xfrm>
              <a:off x="5743067" y="3078454"/>
              <a:ext cx="2408712" cy="528328"/>
            </a:xfrm>
            <a:custGeom>
              <a:avLst/>
              <a:gdLst>
                <a:gd name="connsiteX0" fmla="*/ 567399 w 1563504"/>
                <a:gd name="connsiteY0" fmla="*/ 280030 h 342941"/>
                <a:gd name="connsiteX1" fmla="*/ 562604 w 1563504"/>
                <a:gd name="connsiteY1" fmla="*/ 285593 h 342941"/>
                <a:gd name="connsiteX2" fmla="*/ 574879 w 1563504"/>
                <a:gd name="connsiteY2" fmla="*/ 303910 h 342941"/>
                <a:gd name="connsiteX3" fmla="*/ 606718 w 1563504"/>
                <a:gd name="connsiteY3" fmla="*/ 310910 h 342941"/>
                <a:gd name="connsiteX4" fmla="*/ 636160 w 1563504"/>
                <a:gd name="connsiteY4" fmla="*/ 305924 h 342941"/>
                <a:gd name="connsiteX5" fmla="*/ 646805 w 1563504"/>
                <a:gd name="connsiteY5" fmla="*/ 291922 h 342941"/>
                <a:gd name="connsiteX6" fmla="*/ 642777 w 1563504"/>
                <a:gd name="connsiteY6" fmla="*/ 283771 h 342941"/>
                <a:gd name="connsiteX7" fmla="*/ 632803 w 1563504"/>
                <a:gd name="connsiteY7" fmla="*/ 280414 h 342941"/>
                <a:gd name="connsiteX8" fmla="*/ 623980 w 1563504"/>
                <a:gd name="connsiteY8" fmla="*/ 281181 h 342941"/>
                <a:gd name="connsiteX9" fmla="*/ 600005 w 1563504"/>
                <a:gd name="connsiteY9" fmla="*/ 282908 h 342941"/>
                <a:gd name="connsiteX10" fmla="*/ 581209 w 1563504"/>
                <a:gd name="connsiteY10" fmla="*/ 281948 h 342941"/>
                <a:gd name="connsiteX11" fmla="*/ 570276 w 1563504"/>
                <a:gd name="connsiteY11" fmla="*/ 280414 h 342941"/>
                <a:gd name="connsiteX12" fmla="*/ 567399 w 1563504"/>
                <a:gd name="connsiteY12" fmla="*/ 280030 h 342941"/>
                <a:gd name="connsiteX13" fmla="*/ 835899 w 1563504"/>
                <a:gd name="connsiteY13" fmla="*/ 187007 h 342941"/>
                <a:gd name="connsiteX14" fmla="*/ 821227 w 1563504"/>
                <a:gd name="connsiteY14" fmla="*/ 193912 h 342941"/>
                <a:gd name="connsiteX15" fmla="*/ 814993 w 1563504"/>
                <a:gd name="connsiteY15" fmla="*/ 210407 h 342941"/>
                <a:gd name="connsiteX16" fmla="*/ 819404 w 1563504"/>
                <a:gd name="connsiteY16" fmla="*/ 225272 h 342941"/>
                <a:gd name="connsiteX17" fmla="*/ 831104 w 1563504"/>
                <a:gd name="connsiteY17" fmla="*/ 230929 h 342941"/>
                <a:gd name="connsiteX18" fmla="*/ 846448 w 1563504"/>
                <a:gd name="connsiteY18" fmla="*/ 205036 h 342941"/>
                <a:gd name="connsiteX19" fmla="*/ 844242 w 1563504"/>
                <a:gd name="connsiteY19" fmla="*/ 190843 h 342941"/>
                <a:gd name="connsiteX20" fmla="*/ 835899 w 1563504"/>
                <a:gd name="connsiteY20" fmla="*/ 187007 h 342941"/>
                <a:gd name="connsiteX21" fmla="*/ 609212 w 1563504"/>
                <a:gd name="connsiteY21" fmla="*/ 105492 h 342941"/>
                <a:gd name="connsiteX22" fmla="*/ 593772 w 1563504"/>
                <a:gd name="connsiteY22" fmla="*/ 112779 h 342941"/>
                <a:gd name="connsiteX23" fmla="*/ 587922 w 1563504"/>
                <a:gd name="connsiteY23" fmla="*/ 132152 h 342941"/>
                <a:gd name="connsiteX24" fmla="*/ 594251 w 1563504"/>
                <a:gd name="connsiteY24" fmla="*/ 165334 h 342941"/>
                <a:gd name="connsiteX25" fmla="*/ 610938 w 1563504"/>
                <a:gd name="connsiteY25" fmla="*/ 177801 h 342941"/>
                <a:gd name="connsiteX26" fmla="*/ 627049 w 1563504"/>
                <a:gd name="connsiteY26" fmla="*/ 170033 h 342941"/>
                <a:gd name="connsiteX27" fmla="*/ 632995 w 1563504"/>
                <a:gd name="connsiteY27" fmla="*/ 149222 h 342941"/>
                <a:gd name="connsiteX28" fmla="*/ 626761 w 1563504"/>
                <a:gd name="connsiteY28" fmla="*/ 117287 h 342941"/>
                <a:gd name="connsiteX29" fmla="*/ 609212 w 1563504"/>
                <a:gd name="connsiteY29" fmla="*/ 105492 h 342941"/>
                <a:gd name="connsiteX30" fmla="*/ 1324483 w 1563504"/>
                <a:gd name="connsiteY30" fmla="*/ 77488 h 342941"/>
                <a:gd name="connsiteX31" fmla="*/ 1335032 w 1563504"/>
                <a:gd name="connsiteY31" fmla="*/ 89380 h 342941"/>
                <a:gd name="connsiteX32" fmla="*/ 1335032 w 1563504"/>
                <a:gd name="connsiteY32" fmla="*/ 200816 h 342941"/>
                <a:gd name="connsiteX33" fmla="*/ 1337429 w 1563504"/>
                <a:gd name="connsiteY33" fmla="*/ 220189 h 342941"/>
                <a:gd name="connsiteX34" fmla="*/ 1347115 w 1563504"/>
                <a:gd name="connsiteY34" fmla="*/ 231505 h 342941"/>
                <a:gd name="connsiteX35" fmla="*/ 1355075 w 1563504"/>
                <a:gd name="connsiteY35" fmla="*/ 238697 h 342941"/>
                <a:gd name="connsiteX36" fmla="*/ 1357089 w 1563504"/>
                <a:gd name="connsiteY36" fmla="*/ 246274 h 342941"/>
                <a:gd name="connsiteX37" fmla="*/ 1294370 w 1563504"/>
                <a:gd name="connsiteY37" fmla="*/ 271016 h 342941"/>
                <a:gd name="connsiteX38" fmla="*/ 1240857 w 1563504"/>
                <a:gd name="connsiteY38" fmla="*/ 265645 h 342941"/>
                <a:gd name="connsiteX39" fmla="*/ 1230021 w 1563504"/>
                <a:gd name="connsiteY39" fmla="*/ 258933 h 342941"/>
                <a:gd name="connsiteX40" fmla="*/ 1225897 w 1563504"/>
                <a:gd name="connsiteY40" fmla="*/ 248000 h 342941"/>
                <a:gd name="connsiteX41" fmla="*/ 1228007 w 1563504"/>
                <a:gd name="connsiteY41" fmla="*/ 239944 h 342941"/>
                <a:gd name="connsiteX42" fmla="*/ 1238747 w 1563504"/>
                <a:gd name="connsiteY42" fmla="*/ 230738 h 342941"/>
                <a:gd name="connsiteX43" fmla="*/ 1247187 w 1563504"/>
                <a:gd name="connsiteY43" fmla="*/ 216353 h 342941"/>
                <a:gd name="connsiteX44" fmla="*/ 1249681 w 1563504"/>
                <a:gd name="connsiteY44" fmla="*/ 186624 h 342941"/>
                <a:gd name="connsiteX45" fmla="*/ 1248817 w 1563504"/>
                <a:gd name="connsiteY45" fmla="*/ 162936 h 342941"/>
                <a:gd name="connsiteX46" fmla="*/ 1247570 w 1563504"/>
                <a:gd name="connsiteY46" fmla="*/ 142701 h 342941"/>
                <a:gd name="connsiteX47" fmla="*/ 1236829 w 1563504"/>
                <a:gd name="connsiteY47" fmla="*/ 130618 h 342941"/>
                <a:gd name="connsiteX48" fmla="*/ 1224938 w 1563504"/>
                <a:gd name="connsiteY48" fmla="*/ 115273 h 342941"/>
                <a:gd name="connsiteX49" fmla="*/ 1240474 w 1563504"/>
                <a:gd name="connsiteY49" fmla="*/ 97244 h 342941"/>
                <a:gd name="connsiteX50" fmla="*/ 1286506 w 1563504"/>
                <a:gd name="connsiteY50" fmla="*/ 83242 h 342941"/>
                <a:gd name="connsiteX51" fmla="*/ 1324483 w 1563504"/>
                <a:gd name="connsiteY51" fmla="*/ 77488 h 342941"/>
                <a:gd name="connsiteX52" fmla="*/ 1129978 w 1563504"/>
                <a:gd name="connsiteY52" fmla="*/ 77297 h 342941"/>
                <a:gd name="connsiteX53" fmla="*/ 1171407 w 1563504"/>
                <a:gd name="connsiteY53" fmla="*/ 89955 h 342941"/>
                <a:gd name="connsiteX54" fmla="*/ 1188286 w 1563504"/>
                <a:gd name="connsiteY54" fmla="*/ 111149 h 342941"/>
                <a:gd name="connsiteX55" fmla="*/ 1194232 w 1563504"/>
                <a:gd name="connsiteY55" fmla="*/ 146921 h 342941"/>
                <a:gd name="connsiteX56" fmla="*/ 1196917 w 1563504"/>
                <a:gd name="connsiteY56" fmla="*/ 214435 h 342941"/>
                <a:gd name="connsiteX57" fmla="*/ 1199314 w 1563504"/>
                <a:gd name="connsiteY57" fmla="*/ 225751 h 342941"/>
                <a:gd name="connsiteX58" fmla="*/ 1211110 w 1563504"/>
                <a:gd name="connsiteY58" fmla="*/ 239752 h 342941"/>
                <a:gd name="connsiteX59" fmla="*/ 1213987 w 1563504"/>
                <a:gd name="connsiteY59" fmla="*/ 248384 h 342941"/>
                <a:gd name="connsiteX60" fmla="*/ 1198835 w 1563504"/>
                <a:gd name="connsiteY60" fmla="*/ 266029 h 342941"/>
                <a:gd name="connsiteX61" fmla="*/ 1144747 w 1563504"/>
                <a:gd name="connsiteY61" fmla="*/ 271016 h 342941"/>
                <a:gd name="connsiteX62" fmla="*/ 1107345 w 1563504"/>
                <a:gd name="connsiteY62" fmla="*/ 266413 h 342941"/>
                <a:gd name="connsiteX63" fmla="*/ 1096029 w 1563504"/>
                <a:gd name="connsiteY63" fmla="*/ 250877 h 342941"/>
                <a:gd name="connsiteX64" fmla="*/ 1097180 w 1563504"/>
                <a:gd name="connsiteY64" fmla="*/ 245218 h 342941"/>
                <a:gd name="connsiteX65" fmla="*/ 1104853 w 1563504"/>
                <a:gd name="connsiteY65" fmla="*/ 236300 h 342941"/>
                <a:gd name="connsiteX66" fmla="*/ 1112525 w 1563504"/>
                <a:gd name="connsiteY66" fmla="*/ 182595 h 342941"/>
                <a:gd name="connsiteX67" fmla="*/ 1106387 w 1563504"/>
                <a:gd name="connsiteY67" fmla="*/ 143468 h 342941"/>
                <a:gd name="connsiteX68" fmla="*/ 1087974 w 1563504"/>
                <a:gd name="connsiteY68" fmla="*/ 133303 h 342941"/>
                <a:gd name="connsiteX69" fmla="*/ 1070328 w 1563504"/>
                <a:gd name="connsiteY69" fmla="*/ 141550 h 342941"/>
                <a:gd name="connsiteX70" fmla="*/ 1065533 w 1563504"/>
                <a:gd name="connsiteY70" fmla="*/ 171471 h 342941"/>
                <a:gd name="connsiteX71" fmla="*/ 1065533 w 1563504"/>
                <a:gd name="connsiteY71" fmla="*/ 209448 h 342941"/>
                <a:gd name="connsiteX72" fmla="*/ 1066971 w 1563504"/>
                <a:gd name="connsiteY72" fmla="*/ 224984 h 342941"/>
                <a:gd name="connsiteX73" fmla="*/ 1076465 w 1563504"/>
                <a:gd name="connsiteY73" fmla="*/ 241287 h 342941"/>
                <a:gd name="connsiteX74" fmla="*/ 1078576 w 1563504"/>
                <a:gd name="connsiteY74" fmla="*/ 249151 h 342941"/>
                <a:gd name="connsiteX75" fmla="*/ 1062848 w 1563504"/>
                <a:gd name="connsiteY75" fmla="*/ 265838 h 342941"/>
                <a:gd name="connsiteX76" fmla="*/ 1013747 w 1563504"/>
                <a:gd name="connsiteY76" fmla="*/ 271208 h 342941"/>
                <a:gd name="connsiteX77" fmla="*/ 960426 w 1563504"/>
                <a:gd name="connsiteY77" fmla="*/ 249151 h 342941"/>
                <a:gd name="connsiteX78" fmla="*/ 962056 w 1563504"/>
                <a:gd name="connsiteY78" fmla="*/ 242150 h 342941"/>
                <a:gd name="connsiteX79" fmla="*/ 969824 w 1563504"/>
                <a:gd name="connsiteY79" fmla="*/ 235341 h 342941"/>
                <a:gd name="connsiteX80" fmla="*/ 976153 w 1563504"/>
                <a:gd name="connsiteY80" fmla="*/ 226997 h 342941"/>
                <a:gd name="connsiteX81" fmla="*/ 978647 w 1563504"/>
                <a:gd name="connsiteY81" fmla="*/ 203885 h 342941"/>
                <a:gd name="connsiteX82" fmla="*/ 979989 w 1563504"/>
                <a:gd name="connsiteY82" fmla="*/ 158045 h 342941"/>
                <a:gd name="connsiteX83" fmla="*/ 977975 w 1563504"/>
                <a:gd name="connsiteY83" fmla="*/ 140687 h 342941"/>
                <a:gd name="connsiteX84" fmla="*/ 966371 w 1563504"/>
                <a:gd name="connsiteY84" fmla="*/ 130618 h 342941"/>
                <a:gd name="connsiteX85" fmla="*/ 958124 w 1563504"/>
                <a:gd name="connsiteY85" fmla="*/ 117959 h 342941"/>
                <a:gd name="connsiteX86" fmla="*/ 964837 w 1563504"/>
                <a:gd name="connsiteY86" fmla="*/ 105395 h 342941"/>
                <a:gd name="connsiteX87" fmla="*/ 992457 w 1563504"/>
                <a:gd name="connsiteY87" fmla="*/ 93024 h 342941"/>
                <a:gd name="connsiteX88" fmla="*/ 1027939 w 1563504"/>
                <a:gd name="connsiteY88" fmla="*/ 81996 h 342941"/>
                <a:gd name="connsiteX89" fmla="*/ 1051339 w 1563504"/>
                <a:gd name="connsiteY89" fmla="*/ 77488 h 342941"/>
                <a:gd name="connsiteX90" fmla="*/ 1061025 w 1563504"/>
                <a:gd name="connsiteY90" fmla="*/ 81708 h 342941"/>
                <a:gd name="connsiteX91" fmla="*/ 1064957 w 1563504"/>
                <a:gd name="connsiteY91" fmla="*/ 91682 h 342941"/>
                <a:gd name="connsiteX92" fmla="*/ 1064766 w 1563504"/>
                <a:gd name="connsiteY92" fmla="*/ 96477 h 342941"/>
                <a:gd name="connsiteX93" fmla="*/ 1064574 w 1563504"/>
                <a:gd name="connsiteY93" fmla="*/ 99162 h 342941"/>
                <a:gd name="connsiteX94" fmla="*/ 1072246 w 1563504"/>
                <a:gd name="connsiteY94" fmla="*/ 108368 h 342941"/>
                <a:gd name="connsiteX95" fmla="*/ 1082027 w 1563504"/>
                <a:gd name="connsiteY95" fmla="*/ 101080 h 342941"/>
                <a:gd name="connsiteX96" fmla="*/ 1129978 w 1563504"/>
                <a:gd name="connsiteY96" fmla="*/ 77297 h 342941"/>
                <a:gd name="connsiteX97" fmla="*/ 391525 w 1563504"/>
                <a:gd name="connsiteY97" fmla="*/ 77297 h 342941"/>
                <a:gd name="connsiteX98" fmla="*/ 403896 w 1563504"/>
                <a:gd name="connsiteY98" fmla="*/ 80174 h 342941"/>
                <a:gd name="connsiteX99" fmla="*/ 407828 w 1563504"/>
                <a:gd name="connsiteY99" fmla="*/ 98587 h 342941"/>
                <a:gd name="connsiteX100" fmla="*/ 413773 w 1563504"/>
                <a:gd name="connsiteY100" fmla="*/ 107026 h 342941"/>
                <a:gd name="connsiteX101" fmla="*/ 421062 w 1563504"/>
                <a:gd name="connsiteY101" fmla="*/ 101463 h 342941"/>
                <a:gd name="connsiteX102" fmla="*/ 461148 w 1563504"/>
                <a:gd name="connsiteY102" fmla="*/ 77488 h 342941"/>
                <a:gd name="connsiteX103" fmla="*/ 489727 w 1563504"/>
                <a:gd name="connsiteY103" fmla="*/ 88804 h 342941"/>
                <a:gd name="connsiteX104" fmla="*/ 498550 w 1563504"/>
                <a:gd name="connsiteY104" fmla="*/ 103094 h 342941"/>
                <a:gd name="connsiteX105" fmla="*/ 502002 w 1563504"/>
                <a:gd name="connsiteY105" fmla="*/ 119877 h 342941"/>
                <a:gd name="connsiteX106" fmla="*/ 497783 w 1563504"/>
                <a:gd name="connsiteY106" fmla="*/ 138386 h 342941"/>
                <a:gd name="connsiteX107" fmla="*/ 486849 w 1563504"/>
                <a:gd name="connsiteY107" fmla="*/ 154017 h 342941"/>
                <a:gd name="connsiteX108" fmla="*/ 456737 w 1563504"/>
                <a:gd name="connsiteY108" fmla="*/ 165717 h 342941"/>
                <a:gd name="connsiteX109" fmla="*/ 440338 w 1563504"/>
                <a:gd name="connsiteY109" fmla="*/ 162265 h 342941"/>
                <a:gd name="connsiteX110" fmla="*/ 422980 w 1563504"/>
                <a:gd name="connsiteY110" fmla="*/ 148263 h 342941"/>
                <a:gd name="connsiteX111" fmla="*/ 415500 w 1563504"/>
                <a:gd name="connsiteY111" fmla="*/ 144235 h 342941"/>
                <a:gd name="connsiteX112" fmla="*/ 408498 w 1563504"/>
                <a:gd name="connsiteY112" fmla="*/ 150277 h 342941"/>
                <a:gd name="connsiteX113" fmla="*/ 406868 w 1563504"/>
                <a:gd name="connsiteY113" fmla="*/ 175690 h 342941"/>
                <a:gd name="connsiteX114" fmla="*/ 408979 w 1563504"/>
                <a:gd name="connsiteY114" fmla="*/ 215202 h 342941"/>
                <a:gd name="connsiteX115" fmla="*/ 412718 w 1563504"/>
                <a:gd name="connsiteY115" fmla="*/ 223161 h 342941"/>
                <a:gd name="connsiteX116" fmla="*/ 422980 w 1563504"/>
                <a:gd name="connsiteY116" fmla="*/ 227669 h 342941"/>
                <a:gd name="connsiteX117" fmla="*/ 440242 w 1563504"/>
                <a:gd name="connsiteY117" fmla="*/ 245699 h 342941"/>
                <a:gd name="connsiteX118" fmla="*/ 434679 w 1563504"/>
                <a:gd name="connsiteY118" fmla="*/ 259412 h 342941"/>
                <a:gd name="connsiteX119" fmla="*/ 419911 w 1563504"/>
                <a:gd name="connsiteY119" fmla="*/ 267180 h 342941"/>
                <a:gd name="connsiteX120" fmla="*/ 365823 w 1563504"/>
                <a:gd name="connsiteY120" fmla="*/ 271016 h 342941"/>
                <a:gd name="connsiteX121" fmla="*/ 314228 w 1563504"/>
                <a:gd name="connsiteY121" fmla="*/ 265070 h 342941"/>
                <a:gd name="connsiteX122" fmla="*/ 298501 w 1563504"/>
                <a:gd name="connsiteY122" fmla="*/ 246466 h 342941"/>
                <a:gd name="connsiteX123" fmla="*/ 310008 w 1563504"/>
                <a:gd name="connsiteY123" fmla="*/ 228628 h 342941"/>
                <a:gd name="connsiteX124" fmla="*/ 317681 w 1563504"/>
                <a:gd name="connsiteY124" fmla="*/ 222011 h 342941"/>
                <a:gd name="connsiteX125" fmla="*/ 320558 w 1563504"/>
                <a:gd name="connsiteY125" fmla="*/ 213859 h 342941"/>
                <a:gd name="connsiteX126" fmla="*/ 323627 w 1563504"/>
                <a:gd name="connsiteY126" fmla="*/ 149222 h 342941"/>
                <a:gd name="connsiteX127" fmla="*/ 321709 w 1563504"/>
                <a:gd name="connsiteY127" fmla="*/ 136851 h 342941"/>
                <a:gd name="connsiteX128" fmla="*/ 314037 w 1563504"/>
                <a:gd name="connsiteY128" fmla="*/ 130809 h 342941"/>
                <a:gd name="connsiteX129" fmla="*/ 300419 w 1563504"/>
                <a:gd name="connsiteY129" fmla="*/ 115273 h 342941"/>
                <a:gd name="connsiteX130" fmla="*/ 309817 w 1563504"/>
                <a:gd name="connsiteY130" fmla="*/ 99450 h 342941"/>
                <a:gd name="connsiteX131" fmla="*/ 341272 w 1563504"/>
                <a:gd name="connsiteY131" fmla="*/ 86311 h 342941"/>
                <a:gd name="connsiteX132" fmla="*/ 391525 w 1563504"/>
                <a:gd name="connsiteY132" fmla="*/ 77297 h 342941"/>
                <a:gd name="connsiteX133" fmla="*/ 1478536 w 1563504"/>
                <a:gd name="connsiteY133" fmla="*/ 76146 h 342941"/>
                <a:gd name="connsiteX134" fmla="*/ 1538762 w 1563504"/>
                <a:gd name="connsiteY134" fmla="*/ 93216 h 342941"/>
                <a:gd name="connsiteX135" fmla="*/ 1563504 w 1563504"/>
                <a:gd name="connsiteY135" fmla="*/ 133687 h 342941"/>
                <a:gd name="connsiteX136" fmla="*/ 1551996 w 1563504"/>
                <a:gd name="connsiteY136" fmla="*/ 160730 h 342941"/>
                <a:gd name="connsiteX137" fmla="*/ 1526103 w 1563504"/>
                <a:gd name="connsiteY137" fmla="*/ 170512 h 342941"/>
                <a:gd name="connsiteX138" fmla="*/ 1502127 w 1563504"/>
                <a:gd name="connsiteY138" fmla="*/ 159004 h 342941"/>
                <a:gd name="connsiteX139" fmla="*/ 1494839 w 1563504"/>
                <a:gd name="connsiteY139" fmla="*/ 140399 h 342941"/>
                <a:gd name="connsiteX140" fmla="*/ 1475083 w 1563504"/>
                <a:gd name="connsiteY140" fmla="*/ 124288 h 342941"/>
                <a:gd name="connsiteX141" fmla="*/ 1457342 w 1563504"/>
                <a:gd name="connsiteY141" fmla="*/ 133494 h 342941"/>
                <a:gd name="connsiteX142" fmla="*/ 1450149 w 1563504"/>
                <a:gd name="connsiteY142" fmla="*/ 156127 h 342941"/>
                <a:gd name="connsiteX143" fmla="*/ 1466644 w 1563504"/>
                <a:gd name="connsiteY143" fmla="*/ 196980 h 342941"/>
                <a:gd name="connsiteX144" fmla="*/ 1500401 w 1563504"/>
                <a:gd name="connsiteY144" fmla="*/ 211366 h 342941"/>
                <a:gd name="connsiteX145" fmla="*/ 1516512 w 1563504"/>
                <a:gd name="connsiteY145" fmla="*/ 209736 h 342941"/>
                <a:gd name="connsiteX146" fmla="*/ 1533583 w 1563504"/>
                <a:gd name="connsiteY146" fmla="*/ 203118 h 342941"/>
                <a:gd name="connsiteX147" fmla="*/ 1539528 w 1563504"/>
                <a:gd name="connsiteY147" fmla="*/ 201776 h 342941"/>
                <a:gd name="connsiteX148" fmla="*/ 1551036 w 1563504"/>
                <a:gd name="connsiteY148" fmla="*/ 207914 h 342941"/>
                <a:gd name="connsiteX149" fmla="*/ 1556023 w 1563504"/>
                <a:gd name="connsiteY149" fmla="*/ 222298 h 342941"/>
                <a:gd name="connsiteX150" fmla="*/ 1548927 w 1563504"/>
                <a:gd name="connsiteY150" fmla="*/ 240424 h 342941"/>
                <a:gd name="connsiteX151" fmla="*/ 1530322 w 1563504"/>
                <a:gd name="connsiteY151" fmla="*/ 257015 h 342941"/>
                <a:gd name="connsiteX152" fmla="*/ 1471439 w 1563504"/>
                <a:gd name="connsiteY152" fmla="*/ 272359 h 342941"/>
                <a:gd name="connsiteX153" fmla="*/ 1404117 w 1563504"/>
                <a:gd name="connsiteY153" fmla="*/ 249342 h 342941"/>
                <a:gd name="connsiteX154" fmla="*/ 1368442 w 1563504"/>
                <a:gd name="connsiteY154" fmla="*/ 175115 h 342941"/>
                <a:gd name="connsiteX155" fmla="*/ 1401623 w 1563504"/>
                <a:gd name="connsiteY155" fmla="*/ 103381 h 342941"/>
                <a:gd name="connsiteX156" fmla="*/ 1478536 w 1563504"/>
                <a:gd name="connsiteY156" fmla="*/ 76146 h 342941"/>
                <a:gd name="connsiteX157" fmla="*/ 848750 w 1563504"/>
                <a:gd name="connsiteY157" fmla="*/ 75954 h 342941"/>
                <a:gd name="connsiteX158" fmla="*/ 905332 w 1563504"/>
                <a:gd name="connsiteY158" fmla="*/ 92833 h 342941"/>
                <a:gd name="connsiteX159" fmla="*/ 922498 w 1563504"/>
                <a:gd name="connsiteY159" fmla="*/ 113451 h 342941"/>
                <a:gd name="connsiteX160" fmla="*/ 927389 w 1563504"/>
                <a:gd name="connsiteY160" fmla="*/ 145386 h 342941"/>
                <a:gd name="connsiteX161" fmla="*/ 927005 w 1563504"/>
                <a:gd name="connsiteY161" fmla="*/ 173965 h 342941"/>
                <a:gd name="connsiteX162" fmla="*/ 931225 w 1563504"/>
                <a:gd name="connsiteY162" fmla="*/ 212517 h 342941"/>
                <a:gd name="connsiteX163" fmla="*/ 935253 w 1563504"/>
                <a:gd name="connsiteY163" fmla="*/ 217887 h 342941"/>
                <a:gd name="connsiteX164" fmla="*/ 943308 w 1563504"/>
                <a:gd name="connsiteY164" fmla="*/ 219997 h 342941"/>
                <a:gd name="connsiteX165" fmla="*/ 949446 w 1563504"/>
                <a:gd name="connsiteY165" fmla="*/ 228053 h 342941"/>
                <a:gd name="connsiteX166" fmla="*/ 942062 w 1563504"/>
                <a:gd name="connsiteY166" fmla="*/ 247233 h 342941"/>
                <a:gd name="connsiteX167" fmla="*/ 922977 w 1563504"/>
                <a:gd name="connsiteY167" fmla="*/ 263920 h 342941"/>
                <a:gd name="connsiteX168" fmla="*/ 892864 w 1563504"/>
                <a:gd name="connsiteY168" fmla="*/ 272359 h 342941"/>
                <a:gd name="connsiteX169" fmla="*/ 861025 w 1563504"/>
                <a:gd name="connsiteY169" fmla="*/ 258549 h 342941"/>
                <a:gd name="connsiteX170" fmla="*/ 853545 w 1563504"/>
                <a:gd name="connsiteY170" fmla="*/ 253562 h 342941"/>
                <a:gd name="connsiteX171" fmla="*/ 843379 w 1563504"/>
                <a:gd name="connsiteY171" fmla="*/ 258357 h 342941"/>
                <a:gd name="connsiteX172" fmla="*/ 799841 w 1563504"/>
                <a:gd name="connsiteY172" fmla="*/ 272359 h 342941"/>
                <a:gd name="connsiteX173" fmla="*/ 759179 w 1563504"/>
                <a:gd name="connsiteY173" fmla="*/ 261618 h 342941"/>
                <a:gd name="connsiteX174" fmla="*/ 743068 w 1563504"/>
                <a:gd name="connsiteY174" fmla="*/ 243109 h 342941"/>
                <a:gd name="connsiteX175" fmla="*/ 737122 w 1563504"/>
                <a:gd name="connsiteY175" fmla="*/ 219230 h 342941"/>
                <a:gd name="connsiteX176" fmla="*/ 753233 w 1563504"/>
                <a:gd name="connsiteY176" fmla="*/ 183938 h 342941"/>
                <a:gd name="connsiteX177" fmla="*/ 828419 w 1563504"/>
                <a:gd name="connsiteY177" fmla="*/ 159580 h 342941"/>
                <a:gd name="connsiteX178" fmla="*/ 842421 w 1563504"/>
                <a:gd name="connsiteY178" fmla="*/ 157374 h 342941"/>
                <a:gd name="connsiteX179" fmla="*/ 845297 w 1563504"/>
                <a:gd name="connsiteY179" fmla="*/ 147112 h 342941"/>
                <a:gd name="connsiteX180" fmla="*/ 841078 w 1563504"/>
                <a:gd name="connsiteY180" fmla="*/ 117671 h 342941"/>
                <a:gd name="connsiteX181" fmla="*/ 827269 w 1563504"/>
                <a:gd name="connsiteY181" fmla="*/ 108561 h 342941"/>
                <a:gd name="connsiteX182" fmla="*/ 817007 w 1563504"/>
                <a:gd name="connsiteY182" fmla="*/ 112012 h 342941"/>
                <a:gd name="connsiteX183" fmla="*/ 805787 w 1563504"/>
                <a:gd name="connsiteY183" fmla="*/ 124671 h 342941"/>
                <a:gd name="connsiteX184" fmla="*/ 770112 w 1563504"/>
                <a:gd name="connsiteY184" fmla="*/ 149030 h 342941"/>
                <a:gd name="connsiteX185" fmla="*/ 754767 w 1563504"/>
                <a:gd name="connsiteY185" fmla="*/ 143468 h 342941"/>
                <a:gd name="connsiteX186" fmla="*/ 748821 w 1563504"/>
                <a:gd name="connsiteY186" fmla="*/ 128891 h 342941"/>
                <a:gd name="connsiteX187" fmla="*/ 756206 w 1563504"/>
                <a:gd name="connsiteY187" fmla="*/ 110479 h 342941"/>
                <a:gd name="connsiteX188" fmla="*/ 776249 w 1563504"/>
                <a:gd name="connsiteY188" fmla="*/ 94367 h 342941"/>
                <a:gd name="connsiteX189" fmla="*/ 848750 w 1563504"/>
                <a:gd name="connsiteY189" fmla="*/ 75954 h 342941"/>
                <a:gd name="connsiteX190" fmla="*/ 713360 w 1563504"/>
                <a:gd name="connsiteY190" fmla="*/ 65789 h 342941"/>
                <a:gd name="connsiteX191" fmla="*/ 721799 w 1563504"/>
                <a:gd name="connsiteY191" fmla="*/ 71255 h 342941"/>
                <a:gd name="connsiteX192" fmla="*/ 725444 w 1563504"/>
                <a:gd name="connsiteY192" fmla="*/ 84010 h 342941"/>
                <a:gd name="connsiteX193" fmla="*/ 720552 w 1563504"/>
                <a:gd name="connsiteY193" fmla="*/ 101847 h 342941"/>
                <a:gd name="connsiteX194" fmla="*/ 708757 w 1563504"/>
                <a:gd name="connsiteY194" fmla="*/ 117766 h 342941"/>
                <a:gd name="connsiteX195" fmla="*/ 704345 w 1563504"/>
                <a:gd name="connsiteY195" fmla="*/ 123904 h 342941"/>
                <a:gd name="connsiteX196" fmla="*/ 704729 w 1563504"/>
                <a:gd name="connsiteY196" fmla="*/ 128507 h 342941"/>
                <a:gd name="connsiteX197" fmla="*/ 705305 w 1563504"/>
                <a:gd name="connsiteY197" fmla="*/ 135796 h 342941"/>
                <a:gd name="connsiteX198" fmla="*/ 689960 w 1563504"/>
                <a:gd name="connsiteY198" fmla="*/ 174156 h 342941"/>
                <a:gd name="connsiteX199" fmla="*/ 654381 w 1563504"/>
                <a:gd name="connsiteY199" fmla="*/ 195638 h 342941"/>
                <a:gd name="connsiteX200" fmla="*/ 606527 w 1563504"/>
                <a:gd name="connsiteY200" fmla="*/ 203310 h 342941"/>
                <a:gd name="connsiteX201" fmla="*/ 594060 w 1563504"/>
                <a:gd name="connsiteY201" fmla="*/ 202543 h 342941"/>
                <a:gd name="connsiteX202" fmla="*/ 586388 w 1563504"/>
                <a:gd name="connsiteY202" fmla="*/ 201967 h 342941"/>
                <a:gd name="connsiteX203" fmla="*/ 576222 w 1563504"/>
                <a:gd name="connsiteY203" fmla="*/ 212133 h 342941"/>
                <a:gd name="connsiteX204" fmla="*/ 582839 w 1563504"/>
                <a:gd name="connsiteY204" fmla="*/ 222394 h 342941"/>
                <a:gd name="connsiteX205" fmla="*/ 600773 w 1563504"/>
                <a:gd name="connsiteY205" fmla="*/ 226135 h 342941"/>
                <a:gd name="connsiteX206" fmla="*/ 623405 w 1563504"/>
                <a:gd name="connsiteY206" fmla="*/ 224024 h 342941"/>
                <a:gd name="connsiteX207" fmla="*/ 669821 w 1563504"/>
                <a:gd name="connsiteY207" fmla="*/ 219613 h 342941"/>
                <a:gd name="connsiteX208" fmla="*/ 704921 w 1563504"/>
                <a:gd name="connsiteY208" fmla="*/ 227093 h 342941"/>
                <a:gd name="connsiteX209" fmla="*/ 720745 w 1563504"/>
                <a:gd name="connsiteY209" fmla="*/ 243205 h 342941"/>
                <a:gd name="connsiteX210" fmla="*/ 726595 w 1563504"/>
                <a:gd name="connsiteY210" fmla="*/ 265454 h 342941"/>
                <a:gd name="connsiteX211" fmla="*/ 712401 w 1563504"/>
                <a:gd name="connsiteY211" fmla="*/ 303047 h 342941"/>
                <a:gd name="connsiteX212" fmla="*/ 662724 w 1563504"/>
                <a:gd name="connsiteY212" fmla="*/ 334886 h 342941"/>
                <a:gd name="connsiteX213" fmla="*/ 603266 w 1563504"/>
                <a:gd name="connsiteY213" fmla="*/ 342941 h 342941"/>
                <a:gd name="connsiteX214" fmla="*/ 534218 w 1563504"/>
                <a:gd name="connsiteY214" fmla="*/ 329899 h 342941"/>
                <a:gd name="connsiteX215" fmla="*/ 514654 w 1563504"/>
                <a:gd name="connsiteY215" fmla="*/ 313788 h 342941"/>
                <a:gd name="connsiteX216" fmla="*/ 507365 w 1563504"/>
                <a:gd name="connsiteY216" fmla="*/ 293073 h 342941"/>
                <a:gd name="connsiteX217" fmla="*/ 511489 w 1563504"/>
                <a:gd name="connsiteY217" fmla="*/ 279264 h 342941"/>
                <a:gd name="connsiteX218" fmla="*/ 521942 w 1563504"/>
                <a:gd name="connsiteY218" fmla="*/ 270249 h 342941"/>
                <a:gd name="connsiteX219" fmla="*/ 527696 w 1563504"/>
                <a:gd name="connsiteY219" fmla="*/ 265262 h 342941"/>
                <a:gd name="connsiteX220" fmla="*/ 522901 w 1563504"/>
                <a:gd name="connsiteY220" fmla="*/ 259124 h 342941"/>
                <a:gd name="connsiteX221" fmla="*/ 507557 w 1563504"/>
                <a:gd name="connsiteY221" fmla="*/ 232464 h 342941"/>
                <a:gd name="connsiteX222" fmla="*/ 514942 w 1563504"/>
                <a:gd name="connsiteY222" fmla="*/ 213475 h 342941"/>
                <a:gd name="connsiteX223" fmla="*/ 533258 w 1563504"/>
                <a:gd name="connsiteY223" fmla="*/ 198323 h 342941"/>
                <a:gd name="connsiteX224" fmla="*/ 537862 w 1563504"/>
                <a:gd name="connsiteY224" fmla="*/ 193720 h 342941"/>
                <a:gd name="connsiteX225" fmla="*/ 532107 w 1563504"/>
                <a:gd name="connsiteY225" fmla="*/ 185664 h 342941"/>
                <a:gd name="connsiteX226" fmla="*/ 512352 w 1563504"/>
                <a:gd name="connsiteY226" fmla="*/ 143085 h 342941"/>
                <a:gd name="connsiteX227" fmla="*/ 519353 w 1563504"/>
                <a:gd name="connsiteY227" fmla="*/ 118534 h 342941"/>
                <a:gd name="connsiteX228" fmla="*/ 538821 w 1563504"/>
                <a:gd name="connsiteY228" fmla="*/ 98587 h 342941"/>
                <a:gd name="connsiteX229" fmla="*/ 607294 w 1563504"/>
                <a:gd name="connsiteY229" fmla="*/ 78447 h 342941"/>
                <a:gd name="connsiteX230" fmla="*/ 640667 w 1563504"/>
                <a:gd name="connsiteY230" fmla="*/ 82283 h 342941"/>
                <a:gd name="connsiteX231" fmla="*/ 664642 w 1563504"/>
                <a:gd name="connsiteY231" fmla="*/ 85735 h 342941"/>
                <a:gd name="connsiteX232" fmla="*/ 706263 w 1563504"/>
                <a:gd name="connsiteY232" fmla="*/ 69241 h 342941"/>
                <a:gd name="connsiteX233" fmla="*/ 713360 w 1563504"/>
                <a:gd name="connsiteY233" fmla="*/ 65789 h 342941"/>
                <a:gd name="connsiteX234" fmla="*/ 127548 w 1563504"/>
                <a:gd name="connsiteY234" fmla="*/ 55048 h 342941"/>
                <a:gd name="connsiteX235" fmla="*/ 102038 w 1563504"/>
                <a:gd name="connsiteY235" fmla="*/ 69433 h 342941"/>
                <a:gd name="connsiteX236" fmla="*/ 94750 w 1563504"/>
                <a:gd name="connsiteY236" fmla="*/ 94942 h 342941"/>
                <a:gd name="connsiteX237" fmla="*/ 103573 w 1563504"/>
                <a:gd name="connsiteY237" fmla="*/ 145098 h 342941"/>
                <a:gd name="connsiteX238" fmla="*/ 125821 w 1563504"/>
                <a:gd name="connsiteY238" fmla="*/ 195638 h 342941"/>
                <a:gd name="connsiteX239" fmla="*/ 140494 w 1563504"/>
                <a:gd name="connsiteY239" fmla="*/ 210599 h 342941"/>
                <a:gd name="connsiteX240" fmla="*/ 158236 w 1563504"/>
                <a:gd name="connsiteY240" fmla="*/ 216161 h 342941"/>
                <a:gd name="connsiteX241" fmla="*/ 181731 w 1563504"/>
                <a:gd name="connsiteY241" fmla="*/ 205228 h 342941"/>
                <a:gd name="connsiteX242" fmla="*/ 190650 w 1563504"/>
                <a:gd name="connsiteY242" fmla="*/ 176458 h 342941"/>
                <a:gd name="connsiteX243" fmla="*/ 183170 w 1563504"/>
                <a:gd name="connsiteY243" fmla="*/ 126398 h 342941"/>
                <a:gd name="connsiteX244" fmla="*/ 163798 w 1563504"/>
                <a:gd name="connsiteY244" fmla="*/ 80557 h 342941"/>
                <a:gd name="connsiteX245" fmla="*/ 146920 w 1563504"/>
                <a:gd name="connsiteY245" fmla="*/ 62144 h 342941"/>
                <a:gd name="connsiteX246" fmla="*/ 127548 w 1563504"/>
                <a:gd name="connsiteY246" fmla="*/ 55048 h 342941"/>
                <a:gd name="connsiteX247" fmla="*/ 1297055 w 1563504"/>
                <a:gd name="connsiteY247" fmla="*/ 5371 h 342941"/>
                <a:gd name="connsiteX248" fmla="*/ 1323524 w 1563504"/>
                <a:gd name="connsiteY248" fmla="*/ 11604 h 342941"/>
                <a:gd name="connsiteX249" fmla="*/ 1333305 w 1563504"/>
                <a:gd name="connsiteY249" fmla="*/ 28387 h 342941"/>
                <a:gd name="connsiteX250" fmla="*/ 1318537 w 1563504"/>
                <a:gd name="connsiteY250" fmla="*/ 51787 h 342941"/>
                <a:gd name="connsiteX251" fmla="*/ 1261955 w 1563504"/>
                <a:gd name="connsiteY251" fmla="*/ 65405 h 342941"/>
                <a:gd name="connsiteX252" fmla="*/ 1239707 w 1563504"/>
                <a:gd name="connsiteY252" fmla="*/ 60035 h 342941"/>
                <a:gd name="connsiteX253" fmla="*/ 1228582 w 1563504"/>
                <a:gd name="connsiteY253" fmla="*/ 40854 h 342941"/>
                <a:gd name="connsiteX254" fmla="*/ 1252174 w 1563504"/>
                <a:gd name="connsiteY254" fmla="*/ 14961 h 342941"/>
                <a:gd name="connsiteX255" fmla="*/ 1297055 w 1563504"/>
                <a:gd name="connsiteY255" fmla="*/ 5371 h 342941"/>
                <a:gd name="connsiteX256" fmla="*/ 145769 w 1563504"/>
                <a:gd name="connsiteY256" fmla="*/ 0 h 342941"/>
                <a:gd name="connsiteX257" fmla="*/ 231888 w 1563504"/>
                <a:gd name="connsiteY257" fmla="*/ 28195 h 342941"/>
                <a:gd name="connsiteX258" fmla="*/ 272358 w 1563504"/>
                <a:gd name="connsiteY258" fmla="*/ 78447 h 342941"/>
                <a:gd name="connsiteX259" fmla="*/ 287510 w 1563504"/>
                <a:gd name="connsiteY259" fmla="*/ 139823 h 342941"/>
                <a:gd name="connsiteX260" fmla="*/ 257589 w 1563504"/>
                <a:gd name="connsiteY260" fmla="*/ 220764 h 342941"/>
                <a:gd name="connsiteX261" fmla="*/ 191417 w 1563504"/>
                <a:gd name="connsiteY261" fmla="*/ 264303 h 342941"/>
                <a:gd name="connsiteX262" fmla="*/ 140974 w 1563504"/>
                <a:gd name="connsiteY262" fmla="*/ 272359 h 342941"/>
                <a:gd name="connsiteX263" fmla="*/ 77487 w 1563504"/>
                <a:gd name="connsiteY263" fmla="*/ 258549 h 342941"/>
                <a:gd name="connsiteX264" fmla="*/ 20139 w 1563504"/>
                <a:gd name="connsiteY264" fmla="*/ 208105 h 342941"/>
                <a:gd name="connsiteX265" fmla="*/ 0 w 1563504"/>
                <a:gd name="connsiteY265" fmla="*/ 136180 h 342941"/>
                <a:gd name="connsiteX266" fmla="*/ 25893 w 1563504"/>
                <a:gd name="connsiteY266" fmla="*/ 55623 h 342941"/>
                <a:gd name="connsiteX267" fmla="*/ 87845 w 1563504"/>
                <a:gd name="connsiteY267" fmla="*/ 9974 h 342941"/>
                <a:gd name="connsiteX268" fmla="*/ 145769 w 1563504"/>
                <a:gd name="connsiteY268" fmla="*/ 0 h 34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</a:cxnLst>
              <a:rect l="l" t="t" r="r" b="b"/>
              <a:pathLst>
                <a:path w="1563504" h="342941">
                  <a:moveTo>
                    <a:pt x="567399" y="280030"/>
                  </a:moveTo>
                  <a:cubicBezTo>
                    <a:pt x="564202" y="280030"/>
                    <a:pt x="562604" y="281885"/>
                    <a:pt x="562604" y="285593"/>
                  </a:cubicBezTo>
                  <a:cubicBezTo>
                    <a:pt x="562604" y="293137"/>
                    <a:pt x="566696" y="299243"/>
                    <a:pt x="574879" y="303910"/>
                  </a:cubicBezTo>
                  <a:cubicBezTo>
                    <a:pt x="583063" y="308577"/>
                    <a:pt x="593676" y="310910"/>
                    <a:pt x="606718" y="310910"/>
                  </a:cubicBezTo>
                  <a:cubicBezTo>
                    <a:pt x="619250" y="310910"/>
                    <a:pt x="629063" y="309248"/>
                    <a:pt x="636160" y="305924"/>
                  </a:cubicBezTo>
                  <a:cubicBezTo>
                    <a:pt x="643257" y="302599"/>
                    <a:pt x="646805" y="297932"/>
                    <a:pt x="646805" y="291922"/>
                  </a:cubicBezTo>
                  <a:cubicBezTo>
                    <a:pt x="646805" y="288726"/>
                    <a:pt x="645463" y="286008"/>
                    <a:pt x="642777" y="283771"/>
                  </a:cubicBezTo>
                  <a:cubicBezTo>
                    <a:pt x="640092" y="281533"/>
                    <a:pt x="636767" y="280414"/>
                    <a:pt x="632803" y="280414"/>
                  </a:cubicBezTo>
                  <a:cubicBezTo>
                    <a:pt x="630758" y="280414"/>
                    <a:pt x="627817" y="280670"/>
                    <a:pt x="623980" y="281181"/>
                  </a:cubicBezTo>
                  <a:cubicBezTo>
                    <a:pt x="616820" y="282332"/>
                    <a:pt x="608828" y="282908"/>
                    <a:pt x="600005" y="282908"/>
                  </a:cubicBezTo>
                  <a:cubicBezTo>
                    <a:pt x="593484" y="282908"/>
                    <a:pt x="587219" y="282588"/>
                    <a:pt x="581209" y="281948"/>
                  </a:cubicBezTo>
                  <a:cubicBezTo>
                    <a:pt x="576734" y="281565"/>
                    <a:pt x="573089" y="281053"/>
                    <a:pt x="570276" y="280414"/>
                  </a:cubicBezTo>
                  <a:cubicBezTo>
                    <a:pt x="568998" y="280159"/>
                    <a:pt x="568038" y="280030"/>
                    <a:pt x="567399" y="280030"/>
                  </a:cubicBezTo>
                  <a:close/>
                  <a:moveTo>
                    <a:pt x="835899" y="187007"/>
                  </a:moveTo>
                  <a:cubicBezTo>
                    <a:pt x="830273" y="187007"/>
                    <a:pt x="825383" y="189309"/>
                    <a:pt x="821227" y="193912"/>
                  </a:cubicBezTo>
                  <a:cubicBezTo>
                    <a:pt x="817071" y="198515"/>
                    <a:pt x="814993" y="204014"/>
                    <a:pt x="814993" y="210407"/>
                  </a:cubicBezTo>
                  <a:cubicBezTo>
                    <a:pt x="814993" y="216544"/>
                    <a:pt x="816463" y="221499"/>
                    <a:pt x="819404" y="225272"/>
                  </a:cubicBezTo>
                  <a:cubicBezTo>
                    <a:pt x="822346" y="229044"/>
                    <a:pt x="826245" y="230929"/>
                    <a:pt x="831104" y="230929"/>
                  </a:cubicBezTo>
                  <a:cubicBezTo>
                    <a:pt x="841334" y="230929"/>
                    <a:pt x="846448" y="222298"/>
                    <a:pt x="846448" y="205036"/>
                  </a:cubicBezTo>
                  <a:cubicBezTo>
                    <a:pt x="846448" y="198004"/>
                    <a:pt x="845713" y="193273"/>
                    <a:pt x="844242" y="190843"/>
                  </a:cubicBezTo>
                  <a:cubicBezTo>
                    <a:pt x="842773" y="188413"/>
                    <a:pt x="839992" y="187135"/>
                    <a:pt x="835899" y="187007"/>
                  </a:cubicBezTo>
                  <a:close/>
                  <a:moveTo>
                    <a:pt x="609212" y="105492"/>
                  </a:moveTo>
                  <a:cubicBezTo>
                    <a:pt x="602818" y="105492"/>
                    <a:pt x="597672" y="107921"/>
                    <a:pt x="593772" y="112779"/>
                  </a:cubicBezTo>
                  <a:cubicBezTo>
                    <a:pt x="589872" y="117639"/>
                    <a:pt x="587922" y="124096"/>
                    <a:pt x="587922" y="132152"/>
                  </a:cubicBezTo>
                  <a:cubicBezTo>
                    <a:pt x="587922" y="145961"/>
                    <a:pt x="590031" y="157022"/>
                    <a:pt x="594251" y="165334"/>
                  </a:cubicBezTo>
                  <a:cubicBezTo>
                    <a:pt x="598471" y="173645"/>
                    <a:pt x="604033" y="177801"/>
                    <a:pt x="610938" y="177801"/>
                  </a:cubicBezTo>
                  <a:cubicBezTo>
                    <a:pt x="617715" y="177801"/>
                    <a:pt x="623086" y="175211"/>
                    <a:pt x="627049" y="170033"/>
                  </a:cubicBezTo>
                  <a:cubicBezTo>
                    <a:pt x="631013" y="164854"/>
                    <a:pt x="632995" y="157917"/>
                    <a:pt x="632995" y="149222"/>
                  </a:cubicBezTo>
                  <a:cubicBezTo>
                    <a:pt x="632995" y="135540"/>
                    <a:pt x="630917" y="124895"/>
                    <a:pt x="626761" y="117287"/>
                  </a:cubicBezTo>
                  <a:cubicBezTo>
                    <a:pt x="622605" y="109679"/>
                    <a:pt x="616756" y="105747"/>
                    <a:pt x="609212" y="105492"/>
                  </a:cubicBezTo>
                  <a:close/>
                  <a:moveTo>
                    <a:pt x="1324483" y="77488"/>
                  </a:moveTo>
                  <a:cubicBezTo>
                    <a:pt x="1331516" y="77488"/>
                    <a:pt x="1335032" y="81452"/>
                    <a:pt x="1335032" y="89380"/>
                  </a:cubicBezTo>
                  <a:lnTo>
                    <a:pt x="1335032" y="200816"/>
                  </a:lnTo>
                  <a:cubicBezTo>
                    <a:pt x="1335032" y="209639"/>
                    <a:pt x="1335831" y="216097"/>
                    <a:pt x="1337429" y="220189"/>
                  </a:cubicBezTo>
                  <a:cubicBezTo>
                    <a:pt x="1339028" y="224280"/>
                    <a:pt x="1342256" y="228053"/>
                    <a:pt x="1347115" y="231505"/>
                  </a:cubicBezTo>
                  <a:cubicBezTo>
                    <a:pt x="1351079" y="234318"/>
                    <a:pt x="1353733" y="236715"/>
                    <a:pt x="1355075" y="238697"/>
                  </a:cubicBezTo>
                  <a:cubicBezTo>
                    <a:pt x="1356418" y="240680"/>
                    <a:pt x="1357089" y="243205"/>
                    <a:pt x="1357089" y="246274"/>
                  </a:cubicBezTo>
                  <a:cubicBezTo>
                    <a:pt x="1357089" y="262769"/>
                    <a:pt x="1336183" y="271016"/>
                    <a:pt x="1294370" y="271016"/>
                  </a:cubicBezTo>
                  <a:cubicBezTo>
                    <a:pt x="1271865" y="271016"/>
                    <a:pt x="1254028" y="269226"/>
                    <a:pt x="1240857" y="265645"/>
                  </a:cubicBezTo>
                  <a:cubicBezTo>
                    <a:pt x="1236382" y="264367"/>
                    <a:pt x="1232770" y="262129"/>
                    <a:pt x="1230021" y="258933"/>
                  </a:cubicBezTo>
                  <a:cubicBezTo>
                    <a:pt x="1227272" y="255736"/>
                    <a:pt x="1225897" y="252091"/>
                    <a:pt x="1225897" y="248000"/>
                  </a:cubicBezTo>
                  <a:cubicBezTo>
                    <a:pt x="1225897" y="244548"/>
                    <a:pt x="1226600" y="241862"/>
                    <a:pt x="1228007" y="239944"/>
                  </a:cubicBezTo>
                  <a:cubicBezTo>
                    <a:pt x="1229413" y="238026"/>
                    <a:pt x="1232994" y="234957"/>
                    <a:pt x="1238747" y="230738"/>
                  </a:cubicBezTo>
                  <a:cubicBezTo>
                    <a:pt x="1242712" y="227797"/>
                    <a:pt x="1245525" y="223002"/>
                    <a:pt x="1247187" y="216353"/>
                  </a:cubicBezTo>
                  <a:cubicBezTo>
                    <a:pt x="1248849" y="209703"/>
                    <a:pt x="1249681" y="199794"/>
                    <a:pt x="1249681" y="186624"/>
                  </a:cubicBezTo>
                  <a:cubicBezTo>
                    <a:pt x="1249681" y="182404"/>
                    <a:pt x="1249393" y="174508"/>
                    <a:pt x="1248817" y="162936"/>
                  </a:cubicBezTo>
                  <a:cubicBezTo>
                    <a:pt x="1248242" y="151364"/>
                    <a:pt x="1247826" y="144619"/>
                    <a:pt x="1247570" y="142701"/>
                  </a:cubicBezTo>
                  <a:cubicBezTo>
                    <a:pt x="1246803" y="137458"/>
                    <a:pt x="1243223" y="133431"/>
                    <a:pt x="1236829" y="130618"/>
                  </a:cubicBezTo>
                  <a:cubicBezTo>
                    <a:pt x="1228902" y="127165"/>
                    <a:pt x="1224938" y="122050"/>
                    <a:pt x="1224938" y="115273"/>
                  </a:cubicBezTo>
                  <a:cubicBezTo>
                    <a:pt x="1224938" y="107218"/>
                    <a:pt x="1230117" y="101208"/>
                    <a:pt x="1240474" y="97244"/>
                  </a:cubicBezTo>
                  <a:cubicBezTo>
                    <a:pt x="1254795" y="91746"/>
                    <a:pt x="1270139" y="87079"/>
                    <a:pt x="1286506" y="83242"/>
                  </a:cubicBezTo>
                  <a:cubicBezTo>
                    <a:pt x="1302873" y="79406"/>
                    <a:pt x="1315532" y="77488"/>
                    <a:pt x="1324483" y="77488"/>
                  </a:cubicBezTo>
                  <a:close/>
                  <a:moveTo>
                    <a:pt x="1129978" y="77297"/>
                  </a:moveTo>
                  <a:cubicBezTo>
                    <a:pt x="1146089" y="77297"/>
                    <a:pt x="1159899" y="81516"/>
                    <a:pt x="1171407" y="89955"/>
                  </a:cubicBezTo>
                  <a:cubicBezTo>
                    <a:pt x="1179463" y="95965"/>
                    <a:pt x="1185089" y="103030"/>
                    <a:pt x="1188286" y="111149"/>
                  </a:cubicBezTo>
                  <a:cubicBezTo>
                    <a:pt x="1191483" y="119269"/>
                    <a:pt x="1193464" y="131193"/>
                    <a:pt x="1194232" y="146921"/>
                  </a:cubicBezTo>
                  <a:lnTo>
                    <a:pt x="1196917" y="214435"/>
                  </a:lnTo>
                  <a:cubicBezTo>
                    <a:pt x="1197173" y="219549"/>
                    <a:pt x="1197972" y="223322"/>
                    <a:pt x="1199314" y="225751"/>
                  </a:cubicBezTo>
                  <a:cubicBezTo>
                    <a:pt x="1200657" y="228180"/>
                    <a:pt x="1204589" y="232847"/>
                    <a:pt x="1211110" y="239752"/>
                  </a:cubicBezTo>
                  <a:cubicBezTo>
                    <a:pt x="1213028" y="241799"/>
                    <a:pt x="1213987" y="244675"/>
                    <a:pt x="1213987" y="248384"/>
                  </a:cubicBezTo>
                  <a:cubicBezTo>
                    <a:pt x="1213987" y="256822"/>
                    <a:pt x="1208936" y="262705"/>
                    <a:pt x="1198835" y="266029"/>
                  </a:cubicBezTo>
                  <a:cubicBezTo>
                    <a:pt x="1188733" y="269354"/>
                    <a:pt x="1170704" y="271016"/>
                    <a:pt x="1144747" y="271016"/>
                  </a:cubicBezTo>
                  <a:cubicBezTo>
                    <a:pt x="1127101" y="271016"/>
                    <a:pt x="1114634" y="269481"/>
                    <a:pt x="1107345" y="266413"/>
                  </a:cubicBezTo>
                  <a:cubicBezTo>
                    <a:pt x="1099802" y="263216"/>
                    <a:pt x="1096029" y="258038"/>
                    <a:pt x="1096029" y="250877"/>
                  </a:cubicBezTo>
                  <a:cubicBezTo>
                    <a:pt x="1096029" y="248319"/>
                    <a:pt x="1096413" y="246434"/>
                    <a:pt x="1097180" y="245218"/>
                  </a:cubicBezTo>
                  <a:cubicBezTo>
                    <a:pt x="1097947" y="244004"/>
                    <a:pt x="1100504" y="241031"/>
                    <a:pt x="1104853" y="236300"/>
                  </a:cubicBezTo>
                  <a:cubicBezTo>
                    <a:pt x="1109967" y="230929"/>
                    <a:pt x="1112525" y="213028"/>
                    <a:pt x="1112525" y="182595"/>
                  </a:cubicBezTo>
                  <a:cubicBezTo>
                    <a:pt x="1112525" y="164950"/>
                    <a:pt x="1110478" y="151908"/>
                    <a:pt x="1106387" y="143468"/>
                  </a:cubicBezTo>
                  <a:cubicBezTo>
                    <a:pt x="1103062" y="136691"/>
                    <a:pt x="1096924" y="133303"/>
                    <a:pt x="1087974" y="133303"/>
                  </a:cubicBezTo>
                  <a:cubicBezTo>
                    <a:pt x="1079407" y="133303"/>
                    <a:pt x="1073525" y="136052"/>
                    <a:pt x="1070328" y="141550"/>
                  </a:cubicBezTo>
                  <a:cubicBezTo>
                    <a:pt x="1067131" y="147048"/>
                    <a:pt x="1065533" y="157022"/>
                    <a:pt x="1065533" y="171471"/>
                  </a:cubicBezTo>
                  <a:lnTo>
                    <a:pt x="1065533" y="209448"/>
                  </a:lnTo>
                  <a:cubicBezTo>
                    <a:pt x="1065533" y="216992"/>
                    <a:pt x="1066012" y="222171"/>
                    <a:pt x="1066971" y="224984"/>
                  </a:cubicBezTo>
                  <a:cubicBezTo>
                    <a:pt x="1067930" y="227797"/>
                    <a:pt x="1071095" y="233231"/>
                    <a:pt x="1076465" y="241287"/>
                  </a:cubicBezTo>
                  <a:cubicBezTo>
                    <a:pt x="1077872" y="243588"/>
                    <a:pt x="1078576" y="246210"/>
                    <a:pt x="1078576" y="249151"/>
                  </a:cubicBezTo>
                  <a:cubicBezTo>
                    <a:pt x="1078576" y="256695"/>
                    <a:pt x="1073333" y="262257"/>
                    <a:pt x="1062848" y="265838"/>
                  </a:cubicBezTo>
                  <a:cubicBezTo>
                    <a:pt x="1052363" y="269418"/>
                    <a:pt x="1035995" y="271208"/>
                    <a:pt x="1013747" y="271208"/>
                  </a:cubicBezTo>
                  <a:cubicBezTo>
                    <a:pt x="978199" y="271208"/>
                    <a:pt x="960426" y="263856"/>
                    <a:pt x="960426" y="249151"/>
                  </a:cubicBezTo>
                  <a:cubicBezTo>
                    <a:pt x="960426" y="246082"/>
                    <a:pt x="960969" y="243749"/>
                    <a:pt x="962056" y="242150"/>
                  </a:cubicBezTo>
                  <a:cubicBezTo>
                    <a:pt x="963143" y="240551"/>
                    <a:pt x="965732" y="238282"/>
                    <a:pt x="969824" y="235341"/>
                  </a:cubicBezTo>
                  <a:cubicBezTo>
                    <a:pt x="973149" y="232912"/>
                    <a:pt x="975258" y="230130"/>
                    <a:pt x="976153" y="226997"/>
                  </a:cubicBezTo>
                  <a:cubicBezTo>
                    <a:pt x="977049" y="223865"/>
                    <a:pt x="977880" y="216161"/>
                    <a:pt x="978647" y="203885"/>
                  </a:cubicBezTo>
                  <a:cubicBezTo>
                    <a:pt x="979542" y="189309"/>
                    <a:pt x="979989" y="174028"/>
                    <a:pt x="979989" y="158045"/>
                  </a:cubicBezTo>
                  <a:cubicBezTo>
                    <a:pt x="979989" y="149222"/>
                    <a:pt x="979318" y="143436"/>
                    <a:pt x="977975" y="140687"/>
                  </a:cubicBezTo>
                  <a:cubicBezTo>
                    <a:pt x="976633" y="137938"/>
                    <a:pt x="972765" y="134581"/>
                    <a:pt x="966371" y="130618"/>
                  </a:cubicBezTo>
                  <a:cubicBezTo>
                    <a:pt x="960873" y="127165"/>
                    <a:pt x="958124" y="122945"/>
                    <a:pt x="958124" y="117959"/>
                  </a:cubicBezTo>
                  <a:cubicBezTo>
                    <a:pt x="958124" y="112844"/>
                    <a:pt x="960361" y="108656"/>
                    <a:pt x="964837" y="105395"/>
                  </a:cubicBezTo>
                  <a:cubicBezTo>
                    <a:pt x="969313" y="102135"/>
                    <a:pt x="978519" y="98011"/>
                    <a:pt x="992457" y="93024"/>
                  </a:cubicBezTo>
                  <a:cubicBezTo>
                    <a:pt x="1004731" y="88677"/>
                    <a:pt x="1016559" y="85000"/>
                    <a:pt x="1027939" y="81996"/>
                  </a:cubicBezTo>
                  <a:cubicBezTo>
                    <a:pt x="1039320" y="78991"/>
                    <a:pt x="1047120" y="77488"/>
                    <a:pt x="1051339" y="77488"/>
                  </a:cubicBezTo>
                  <a:cubicBezTo>
                    <a:pt x="1055176" y="77488"/>
                    <a:pt x="1058404" y="78895"/>
                    <a:pt x="1061025" y="81708"/>
                  </a:cubicBezTo>
                  <a:cubicBezTo>
                    <a:pt x="1063647" y="84521"/>
                    <a:pt x="1064957" y="87846"/>
                    <a:pt x="1064957" y="91682"/>
                  </a:cubicBezTo>
                  <a:cubicBezTo>
                    <a:pt x="1064957" y="92065"/>
                    <a:pt x="1064893" y="93664"/>
                    <a:pt x="1064766" y="96477"/>
                  </a:cubicBezTo>
                  <a:cubicBezTo>
                    <a:pt x="1064637" y="97500"/>
                    <a:pt x="1064574" y="98395"/>
                    <a:pt x="1064574" y="99162"/>
                  </a:cubicBezTo>
                  <a:cubicBezTo>
                    <a:pt x="1064574" y="105300"/>
                    <a:pt x="1067131" y="108368"/>
                    <a:pt x="1072246" y="108368"/>
                  </a:cubicBezTo>
                  <a:cubicBezTo>
                    <a:pt x="1075315" y="108368"/>
                    <a:pt x="1078576" y="105939"/>
                    <a:pt x="1082027" y="101080"/>
                  </a:cubicBezTo>
                  <a:cubicBezTo>
                    <a:pt x="1093024" y="85224"/>
                    <a:pt x="1109007" y="77297"/>
                    <a:pt x="1129978" y="77297"/>
                  </a:cubicBezTo>
                  <a:close/>
                  <a:moveTo>
                    <a:pt x="391525" y="77297"/>
                  </a:moveTo>
                  <a:cubicBezTo>
                    <a:pt x="398301" y="77297"/>
                    <a:pt x="402425" y="78256"/>
                    <a:pt x="403896" y="80174"/>
                  </a:cubicBezTo>
                  <a:cubicBezTo>
                    <a:pt x="405366" y="82092"/>
                    <a:pt x="406677" y="88229"/>
                    <a:pt x="407828" y="98587"/>
                  </a:cubicBezTo>
                  <a:cubicBezTo>
                    <a:pt x="408467" y="104212"/>
                    <a:pt x="410449" y="107026"/>
                    <a:pt x="413773" y="107026"/>
                  </a:cubicBezTo>
                  <a:cubicBezTo>
                    <a:pt x="416331" y="107026"/>
                    <a:pt x="418760" y="105172"/>
                    <a:pt x="421062" y="101463"/>
                  </a:cubicBezTo>
                  <a:cubicBezTo>
                    <a:pt x="431292" y="85480"/>
                    <a:pt x="444653" y="77488"/>
                    <a:pt x="461148" y="77488"/>
                  </a:cubicBezTo>
                  <a:cubicBezTo>
                    <a:pt x="472784" y="77488"/>
                    <a:pt x="482311" y="81261"/>
                    <a:pt x="489727" y="88804"/>
                  </a:cubicBezTo>
                  <a:cubicBezTo>
                    <a:pt x="493307" y="92513"/>
                    <a:pt x="496248" y="97276"/>
                    <a:pt x="498550" y="103094"/>
                  </a:cubicBezTo>
                  <a:cubicBezTo>
                    <a:pt x="500852" y="108911"/>
                    <a:pt x="502002" y="114506"/>
                    <a:pt x="502002" y="119877"/>
                  </a:cubicBezTo>
                  <a:cubicBezTo>
                    <a:pt x="502002" y="125886"/>
                    <a:pt x="500596" y="132056"/>
                    <a:pt x="497783" y="138386"/>
                  </a:cubicBezTo>
                  <a:cubicBezTo>
                    <a:pt x="494969" y="144715"/>
                    <a:pt x="491325" y="149926"/>
                    <a:pt x="486849" y="154017"/>
                  </a:cubicBezTo>
                  <a:cubicBezTo>
                    <a:pt x="478666" y="161817"/>
                    <a:pt x="468628" y="165717"/>
                    <a:pt x="456737" y="165717"/>
                  </a:cubicBezTo>
                  <a:cubicBezTo>
                    <a:pt x="450215" y="165717"/>
                    <a:pt x="444749" y="164567"/>
                    <a:pt x="440338" y="162265"/>
                  </a:cubicBezTo>
                  <a:cubicBezTo>
                    <a:pt x="435927" y="159963"/>
                    <a:pt x="430141" y="155296"/>
                    <a:pt x="422980" y="148263"/>
                  </a:cubicBezTo>
                  <a:cubicBezTo>
                    <a:pt x="420295" y="145578"/>
                    <a:pt x="417802" y="144235"/>
                    <a:pt x="415500" y="144235"/>
                  </a:cubicBezTo>
                  <a:cubicBezTo>
                    <a:pt x="411919" y="144235"/>
                    <a:pt x="409585" y="146249"/>
                    <a:pt x="408498" y="150277"/>
                  </a:cubicBezTo>
                  <a:cubicBezTo>
                    <a:pt x="407412" y="154305"/>
                    <a:pt x="406868" y="162776"/>
                    <a:pt x="406868" y="175690"/>
                  </a:cubicBezTo>
                  <a:cubicBezTo>
                    <a:pt x="406868" y="194998"/>
                    <a:pt x="407572" y="208169"/>
                    <a:pt x="408979" y="215202"/>
                  </a:cubicBezTo>
                  <a:cubicBezTo>
                    <a:pt x="409873" y="219038"/>
                    <a:pt x="411120" y="221691"/>
                    <a:pt x="412718" y="223161"/>
                  </a:cubicBezTo>
                  <a:cubicBezTo>
                    <a:pt x="414317" y="224632"/>
                    <a:pt x="417737" y="226135"/>
                    <a:pt x="422980" y="227669"/>
                  </a:cubicBezTo>
                  <a:cubicBezTo>
                    <a:pt x="434488" y="231121"/>
                    <a:pt x="440242" y="237131"/>
                    <a:pt x="440242" y="245699"/>
                  </a:cubicBezTo>
                  <a:cubicBezTo>
                    <a:pt x="440242" y="250941"/>
                    <a:pt x="438388" y="255512"/>
                    <a:pt x="434679" y="259412"/>
                  </a:cubicBezTo>
                  <a:cubicBezTo>
                    <a:pt x="430972" y="263312"/>
                    <a:pt x="426049" y="265901"/>
                    <a:pt x="419911" y="267180"/>
                  </a:cubicBezTo>
                  <a:cubicBezTo>
                    <a:pt x="407635" y="269737"/>
                    <a:pt x="389607" y="271016"/>
                    <a:pt x="365823" y="271016"/>
                  </a:cubicBezTo>
                  <a:cubicBezTo>
                    <a:pt x="343190" y="271016"/>
                    <a:pt x="325992" y="269034"/>
                    <a:pt x="314228" y="265070"/>
                  </a:cubicBezTo>
                  <a:cubicBezTo>
                    <a:pt x="303743" y="261489"/>
                    <a:pt x="298501" y="255288"/>
                    <a:pt x="298501" y="246466"/>
                  </a:cubicBezTo>
                  <a:cubicBezTo>
                    <a:pt x="298501" y="239816"/>
                    <a:pt x="302337" y="233870"/>
                    <a:pt x="310008" y="228628"/>
                  </a:cubicBezTo>
                  <a:cubicBezTo>
                    <a:pt x="313717" y="226198"/>
                    <a:pt x="316275" y="223992"/>
                    <a:pt x="317681" y="222011"/>
                  </a:cubicBezTo>
                  <a:cubicBezTo>
                    <a:pt x="319087" y="220029"/>
                    <a:pt x="320046" y="217312"/>
                    <a:pt x="320558" y="213859"/>
                  </a:cubicBezTo>
                  <a:cubicBezTo>
                    <a:pt x="322604" y="202223"/>
                    <a:pt x="323627" y="180677"/>
                    <a:pt x="323627" y="149222"/>
                  </a:cubicBezTo>
                  <a:cubicBezTo>
                    <a:pt x="323627" y="143468"/>
                    <a:pt x="322987" y="139344"/>
                    <a:pt x="321709" y="136851"/>
                  </a:cubicBezTo>
                  <a:cubicBezTo>
                    <a:pt x="320430" y="134357"/>
                    <a:pt x="317873" y="132343"/>
                    <a:pt x="314037" y="130809"/>
                  </a:cubicBezTo>
                  <a:cubicBezTo>
                    <a:pt x="304958" y="127229"/>
                    <a:pt x="300419" y="122050"/>
                    <a:pt x="300419" y="115273"/>
                  </a:cubicBezTo>
                  <a:cubicBezTo>
                    <a:pt x="300419" y="109136"/>
                    <a:pt x="303552" y="103861"/>
                    <a:pt x="309817" y="99450"/>
                  </a:cubicBezTo>
                  <a:cubicBezTo>
                    <a:pt x="316082" y="95039"/>
                    <a:pt x="326567" y="90659"/>
                    <a:pt x="341272" y="86311"/>
                  </a:cubicBezTo>
                  <a:cubicBezTo>
                    <a:pt x="360964" y="80430"/>
                    <a:pt x="377715" y="77425"/>
                    <a:pt x="391525" y="77297"/>
                  </a:cubicBezTo>
                  <a:close/>
                  <a:moveTo>
                    <a:pt x="1478536" y="76146"/>
                  </a:moveTo>
                  <a:cubicBezTo>
                    <a:pt x="1501296" y="76146"/>
                    <a:pt x="1521372" y="81836"/>
                    <a:pt x="1538762" y="93216"/>
                  </a:cubicBezTo>
                  <a:cubicBezTo>
                    <a:pt x="1555256" y="104085"/>
                    <a:pt x="1563504" y="117575"/>
                    <a:pt x="1563504" y="133687"/>
                  </a:cubicBezTo>
                  <a:cubicBezTo>
                    <a:pt x="1563504" y="144810"/>
                    <a:pt x="1559668" y="153826"/>
                    <a:pt x="1551996" y="160730"/>
                  </a:cubicBezTo>
                  <a:cubicBezTo>
                    <a:pt x="1544835" y="167252"/>
                    <a:pt x="1536204" y="170512"/>
                    <a:pt x="1526103" y="170512"/>
                  </a:cubicBezTo>
                  <a:cubicBezTo>
                    <a:pt x="1515489" y="170512"/>
                    <a:pt x="1507498" y="166676"/>
                    <a:pt x="1502127" y="159004"/>
                  </a:cubicBezTo>
                  <a:cubicBezTo>
                    <a:pt x="1500465" y="156575"/>
                    <a:pt x="1498035" y="150373"/>
                    <a:pt x="1494839" y="140399"/>
                  </a:cubicBezTo>
                  <a:cubicBezTo>
                    <a:pt x="1491386" y="129658"/>
                    <a:pt x="1484801" y="124288"/>
                    <a:pt x="1475083" y="124288"/>
                  </a:cubicBezTo>
                  <a:cubicBezTo>
                    <a:pt x="1468051" y="124288"/>
                    <a:pt x="1462137" y="127357"/>
                    <a:pt x="1457342" y="133494"/>
                  </a:cubicBezTo>
                  <a:cubicBezTo>
                    <a:pt x="1452546" y="139632"/>
                    <a:pt x="1450149" y="147177"/>
                    <a:pt x="1450149" y="156127"/>
                  </a:cubicBezTo>
                  <a:cubicBezTo>
                    <a:pt x="1450149" y="171471"/>
                    <a:pt x="1455647" y="185089"/>
                    <a:pt x="1466644" y="196980"/>
                  </a:cubicBezTo>
                  <a:cubicBezTo>
                    <a:pt x="1475595" y="206570"/>
                    <a:pt x="1486847" y="211366"/>
                    <a:pt x="1500401" y="211366"/>
                  </a:cubicBezTo>
                  <a:cubicBezTo>
                    <a:pt x="1506795" y="211366"/>
                    <a:pt x="1512165" y="210822"/>
                    <a:pt x="1516512" y="209736"/>
                  </a:cubicBezTo>
                  <a:cubicBezTo>
                    <a:pt x="1520860" y="208649"/>
                    <a:pt x="1526550" y="206443"/>
                    <a:pt x="1533583" y="203118"/>
                  </a:cubicBezTo>
                  <a:cubicBezTo>
                    <a:pt x="1535373" y="202223"/>
                    <a:pt x="1537355" y="201776"/>
                    <a:pt x="1539528" y="201776"/>
                  </a:cubicBezTo>
                  <a:cubicBezTo>
                    <a:pt x="1543876" y="201776"/>
                    <a:pt x="1547712" y="203821"/>
                    <a:pt x="1551036" y="207914"/>
                  </a:cubicBezTo>
                  <a:cubicBezTo>
                    <a:pt x="1554361" y="212005"/>
                    <a:pt x="1556023" y="216800"/>
                    <a:pt x="1556023" y="222298"/>
                  </a:cubicBezTo>
                  <a:cubicBezTo>
                    <a:pt x="1556023" y="228053"/>
                    <a:pt x="1553658" y="234095"/>
                    <a:pt x="1548927" y="240424"/>
                  </a:cubicBezTo>
                  <a:cubicBezTo>
                    <a:pt x="1544196" y="246753"/>
                    <a:pt x="1537994" y="252284"/>
                    <a:pt x="1530322" y="257015"/>
                  </a:cubicBezTo>
                  <a:cubicBezTo>
                    <a:pt x="1513699" y="267244"/>
                    <a:pt x="1494072" y="272359"/>
                    <a:pt x="1471439" y="272359"/>
                  </a:cubicBezTo>
                  <a:cubicBezTo>
                    <a:pt x="1445098" y="272359"/>
                    <a:pt x="1422657" y="264687"/>
                    <a:pt x="1404117" y="249342"/>
                  </a:cubicBezTo>
                  <a:cubicBezTo>
                    <a:pt x="1380333" y="229907"/>
                    <a:pt x="1368442" y="205164"/>
                    <a:pt x="1368442" y="175115"/>
                  </a:cubicBezTo>
                  <a:cubicBezTo>
                    <a:pt x="1368442" y="146217"/>
                    <a:pt x="1379502" y="122306"/>
                    <a:pt x="1401623" y="103381"/>
                  </a:cubicBezTo>
                  <a:cubicBezTo>
                    <a:pt x="1422721" y="85224"/>
                    <a:pt x="1448359" y="76146"/>
                    <a:pt x="1478536" y="76146"/>
                  </a:cubicBezTo>
                  <a:close/>
                  <a:moveTo>
                    <a:pt x="848750" y="75954"/>
                  </a:moveTo>
                  <a:cubicBezTo>
                    <a:pt x="870999" y="75954"/>
                    <a:pt x="889860" y="81580"/>
                    <a:pt x="905332" y="92833"/>
                  </a:cubicBezTo>
                  <a:cubicBezTo>
                    <a:pt x="913515" y="98842"/>
                    <a:pt x="919237" y="105715"/>
                    <a:pt x="922498" y="113451"/>
                  </a:cubicBezTo>
                  <a:cubicBezTo>
                    <a:pt x="925759" y="121187"/>
                    <a:pt x="927389" y="131832"/>
                    <a:pt x="927389" y="145386"/>
                  </a:cubicBezTo>
                  <a:lnTo>
                    <a:pt x="927005" y="173965"/>
                  </a:lnTo>
                  <a:cubicBezTo>
                    <a:pt x="927005" y="193784"/>
                    <a:pt x="928411" y="206634"/>
                    <a:pt x="931225" y="212517"/>
                  </a:cubicBezTo>
                  <a:cubicBezTo>
                    <a:pt x="932631" y="215330"/>
                    <a:pt x="933974" y="217120"/>
                    <a:pt x="935253" y="217887"/>
                  </a:cubicBezTo>
                  <a:cubicBezTo>
                    <a:pt x="936531" y="218655"/>
                    <a:pt x="939216" y="219357"/>
                    <a:pt x="943308" y="219997"/>
                  </a:cubicBezTo>
                  <a:cubicBezTo>
                    <a:pt x="947400" y="220636"/>
                    <a:pt x="949446" y="223322"/>
                    <a:pt x="949446" y="228053"/>
                  </a:cubicBezTo>
                  <a:cubicBezTo>
                    <a:pt x="949446" y="234190"/>
                    <a:pt x="946984" y="240583"/>
                    <a:pt x="942062" y="247233"/>
                  </a:cubicBezTo>
                  <a:cubicBezTo>
                    <a:pt x="937139" y="253882"/>
                    <a:pt x="930777" y="259444"/>
                    <a:pt x="922977" y="263920"/>
                  </a:cubicBezTo>
                  <a:cubicBezTo>
                    <a:pt x="913387" y="269545"/>
                    <a:pt x="903350" y="272359"/>
                    <a:pt x="892864" y="272359"/>
                  </a:cubicBezTo>
                  <a:cubicBezTo>
                    <a:pt x="879439" y="272359"/>
                    <a:pt x="868825" y="267756"/>
                    <a:pt x="861025" y="258549"/>
                  </a:cubicBezTo>
                  <a:cubicBezTo>
                    <a:pt x="858340" y="255224"/>
                    <a:pt x="855847" y="253562"/>
                    <a:pt x="853545" y="253562"/>
                  </a:cubicBezTo>
                  <a:cubicBezTo>
                    <a:pt x="850988" y="253562"/>
                    <a:pt x="847599" y="255160"/>
                    <a:pt x="843379" y="258357"/>
                  </a:cubicBezTo>
                  <a:cubicBezTo>
                    <a:pt x="830593" y="267692"/>
                    <a:pt x="816080" y="272359"/>
                    <a:pt x="799841" y="272359"/>
                  </a:cubicBezTo>
                  <a:cubicBezTo>
                    <a:pt x="783090" y="272359"/>
                    <a:pt x="769536" y="268778"/>
                    <a:pt x="759179" y="261618"/>
                  </a:cubicBezTo>
                  <a:cubicBezTo>
                    <a:pt x="752402" y="256887"/>
                    <a:pt x="747032" y="250717"/>
                    <a:pt x="743068" y="243109"/>
                  </a:cubicBezTo>
                  <a:cubicBezTo>
                    <a:pt x="739103" y="235501"/>
                    <a:pt x="737122" y="227541"/>
                    <a:pt x="737122" y="219230"/>
                  </a:cubicBezTo>
                  <a:cubicBezTo>
                    <a:pt x="737122" y="205932"/>
                    <a:pt x="742492" y="194167"/>
                    <a:pt x="753233" y="183938"/>
                  </a:cubicBezTo>
                  <a:cubicBezTo>
                    <a:pt x="769983" y="167827"/>
                    <a:pt x="795046" y="159707"/>
                    <a:pt x="828419" y="159580"/>
                  </a:cubicBezTo>
                  <a:cubicBezTo>
                    <a:pt x="835836" y="159580"/>
                    <a:pt x="840503" y="158844"/>
                    <a:pt x="842421" y="157374"/>
                  </a:cubicBezTo>
                  <a:cubicBezTo>
                    <a:pt x="844339" y="155903"/>
                    <a:pt x="845297" y="152483"/>
                    <a:pt x="845297" y="147112"/>
                  </a:cubicBezTo>
                  <a:cubicBezTo>
                    <a:pt x="845297" y="133558"/>
                    <a:pt x="843891" y="123745"/>
                    <a:pt x="841078" y="117671"/>
                  </a:cubicBezTo>
                  <a:cubicBezTo>
                    <a:pt x="838265" y="111597"/>
                    <a:pt x="833662" y="108561"/>
                    <a:pt x="827269" y="108561"/>
                  </a:cubicBezTo>
                  <a:cubicBezTo>
                    <a:pt x="823433" y="108561"/>
                    <a:pt x="820012" y="109711"/>
                    <a:pt x="817007" y="112012"/>
                  </a:cubicBezTo>
                  <a:cubicBezTo>
                    <a:pt x="814002" y="114314"/>
                    <a:pt x="810262" y="118534"/>
                    <a:pt x="805787" y="124671"/>
                  </a:cubicBezTo>
                  <a:cubicBezTo>
                    <a:pt x="794406" y="140910"/>
                    <a:pt x="782515" y="149030"/>
                    <a:pt x="770112" y="149030"/>
                  </a:cubicBezTo>
                  <a:cubicBezTo>
                    <a:pt x="763846" y="149030"/>
                    <a:pt x="758731" y="147177"/>
                    <a:pt x="754767" y="143468"/>
                  </a:cubicBezTo>
                  <a:cubicBezTo>
                    <a:pt x="750804" y="139760"/>
                    <a:pt x="748821" y="134901"/>
                    <a:pt x="748821" y="128891"/>
                  </a:cubicBezTo>
                  <a:cubicBezTo>
                    <a:pt x="748821" y="122753"/>
                    <a:pt x="751283" y="116616"/>
                    <a:pt x="756206" y="110479"/>
                  </a:cubicBezTo>
                  <a:cubicBezTo>
                    <a:pt x="761129" y="104341"/>
                    <a:pt x="767810" y="98970"/>
                    <a:pt x="776249" y="94367"/>
                  </a:cubicBezTo>
                  <a:cubicBezTo>
                    <a:pt x="799393" y="82092"/>
                    <a:pt x="823560" y="75954"/>
                    <a:pt x="848750" y="75954"/>
                  </a:cubicBezTo>
                  <a:close/>
                  <a:moveTo>
                    <a:pt x="713360" y="65789"/>
                  </a:moveTo>
                  <a:cubicBezTo>
                    <a:pt x="716557" y="65789"/>
                    <a:pt x="719370" y="67610"/>
                    <a:pt x="721799" y="71255"/>
                  </a:cubicBezTo>
                  <a:cubicBezTo>
                    <a:pt x="724229" y="74899"/>
                    <a:pt x="725444" y="79150"/>
                    <a:pt x="725444" y="84010"/>
                  </a:cubicBezTo>
                  <a:cubicBezTo>
                    <a:pt x="725444" y="89252"/>
                    <a:pt x="723813" y="95198"/>
                    <a:pt x="720552" y="101847"/>
                  </a:cubicBezTo>
                  <a:cubicBezTo>
                    <a:pt x="717292" y="108496"/>
                    <a:pt x="713360" y="113803"/>
                    <a:pt x="708757" y="117766"/>
                  </a:cubicBezTo>
                  <a:cubicBezTo>
                    <a:pt x="705816" y="120324"/>
                    <a:pt x="704345" y="122370"/>
                    <a:pt x="704345" y="123904"/>
                  </a:cubicBezTo>
                  <a:cubicBezTo>
                    <a:pt x="704345" y="124288"/>
                    <a:pt x="704473" y="125822"/>
                    <a:pt x="704729" y="128507"/>
                  </a:cubicBezTo>
                  <a:cubicBezTo>
                    <a:pt x="705112" y="131193"/>
                    <a:pt x="705305" y="133622"/>
                    <a:pt x="705305" y="135796"/>
                  </a:cubicBezTo>
                  <a:cubicBezTo>
                    <a:pt x="705305" y="151012"/>
                    <a:pt x="700189" y="163799"/>
                    <a:pt x="689960" y="174156"/>
                  </a:cubicBezTo>
                  <a:cubicBezTo>
                    <a:pt x="680754" y="183363"/>
                    <a:pt x="668894" y="190524"/>
                    <a:pt x="654381" y="195638"/>
                  </a:cubicBezTo>
                  <a:cubicBezTo>
                    <a:pt x="639868" y="200753"/>
                    <a:pt x="623917" y="203310"/>
                    <a:pt x="606527" y="203310"/>
                  </a:cubicBezTo>
                  <a:cubicBezTo>
                    <a:pt x="602307" y="203310"/>
                    <a:pt x="598151" y="203054"/>
                    <a:pt x="594060" y="202543"/>
                  </a:cubicBezTo>
                  <a:cubicBezTo>
                    <a:pt x="590735" y="202159"/>
                    <a:pt x="588177" y="201967"/>
                    <a:pt x="586388" y="201967"/>
                  </a:cubicBezTo>
                  <a:cubicBezTo>
                    <a:pt x="579610" y="201967"/>
                    <a:pt x="576222" y="205356"/>
                    <a:pt x="576222" y="212133"/>
                  </a:cubicBezTo>
                  <a:cubicBezTo>
                    <a:pt x="576222" y="216481"/>
                    <a:pt x="578428" y="219901"/>
                    <a:pt x="582839" y="222394"/>
                  </a:cubicBezTo>
                  <a:cubicBezTo>
                    <a:pt x="587251" y="224888"/>
                    <a:pt x="593228" y="226135"/>
                    <a:pt x="600773" y="226135"/>
                  </a:cubicBezTo>
                  <a:cubicBezTo>
                    <a:pt x="605887" y="226135"/>
                    <a:pt x="613432" y="225431"/>
                    <a:pt x="623405" y="224024"/>
                  </a:cubicBezTo>
                  <a:cubicBezTo>
                    <a:pt x="644375" y="221084"/>
                    <a:pt x="659847" y="219613"/>
                    <a:pt x="669821" y="219613"/>
                  </a:cubicBezTo>
                  <a:cubicBezTo>
                    <a:pt x="684910" y="219613"/>
                    <a:pt x="696609" y="222107"/>
                    <a:pt x="704921" y="227093"/>
                  </a:cubicBezTo>
                  <a:cubicBezTo>
                    <a:pt x="711570" y="230929"/>
                    <a:pt x="716845" y="236300"/>
                    <a:pt x="720745" y="243205"/>
                  </a:cubicBezTo>
                  <a:cubicBezTo>
                    <a:pt x="724645" y="250110"/>
                    <a:pt x="726595" y="257526"/>
                    <a:pt x="726595" y="265454"/>
                  </a:cubicBezTo>
                  <a:cubicBezTo>
                    <a:pt x="726595" y="278368"/>
                    <a:pt x="721863" y="290900"/>
                    <a:pt x="712401" y="303047"/>
                  </a:cubicBezTo>
                  <a:cubicBezTo>
                    <a:pt x="701149" y="317368"/>
                    <a:pt x="684590" y="327981"/>
                    <a:pt x="662724" y="334886"/>
                  </a:cubicBezTo>
                  <a:cubicBezTo>
                    <a:pt x="645590" y="340256"/>
                    <a:pt x="625771" y="342941"/>
                    <a:pt x="603266" y="342941"/>
                  </a:cubicBezTo>
                  <a:cubicBezTo>
                    <a:pt x="574879" y="342941"/>
                    <a:pt x="551863" y="338594"/>
                    <a:pt x="534218" y="329899"/>
                  </a:cubicBezTo>
                  <a:cubicBezTo>
                    <a:pt x="526033" y="325807"/>
                    <a:pt x="519513" y="320437"/>
                    <a:pt x="514654" y="313788"/>
                  </a:cubicBezTo>
                  <a:cubicBezTo>
                    <a:pt x="509795" y="307139"/>
                    <a:pt x="507365" y="300234"/>
                    <a:pt x="507365" y="293073"/>
                  </a:cubicBezTo>
                  <a:cubicBezTo>
                    <a:pt x="507365" y="288086"/>
                    <a:pt x="508740" y="283483"/>
                    <a:pt x="511489" y="279264"/>
                  </a:cubicBezTo>
                  <a:cubicBezTo>
                    <a:pt x="514238" y="275044"/>
                    <a:pt x="517723" y="272039"/>
                    <a:pt x="521942" y="270249"/>
                  </a:cubicBezTo>
                  <a:cubicBezTo>
                    <a:pt x="525778" y="268714"/>
                    <a:pt x="527696" y="267052"/>
                    <a:pt x="527696" y="265262"/>
                  </a:cubicBezTo>
                  <a:cubicBezTo>
                    <a:pt x="527696" y="263856"/>
                    <a:pt x="526098" y="261809"/>
                    <a:pt x="522901" y="259124"/>
                  </a:cubicBezTo>
                  <a:cubicBezTo>
                    <a:pt x="512672" y="250557"/>
                    <a:pt x="507557" y="241670"/>
                    <a:pt x="507557" y="232464"/>
                  </a:cubicBezTo>
                  <a:cubicBezTo>
                    <a:pt x="507557" y="226326"/>
                    <a:pt x="510018" y="219997"/>
                    <a:pt x="514942" y="213475"/>
                  </a:cubicBezTo>
                  <a:cubicBezTo>
                    <a:pt x="519864" y="206954"/>
                    <a:pt x="525970" y="201903"/>
                    <a:pt x="533258" y="198323"/>
                  </a:cubicBezTo>
                  <a:cubicBezTo>
                    <a:pt x="536327" y="196789"/>
                    <a:pt x="537862" y="195254"/>
                    <a:pt x="537862" y="193720"/>
                  </a:cubicBezTo>
                  <a:cubicBezTo>
                    <a:pt x="537862" y="191930"/>
                    <a:pt x="535943" y="189244"/>
                    <a:pt x="532107" y="185664"/>
                  </a:cubicBezTo>
                  <a:cubicBezTo>
                    <a:pt x="518937" y="173517"/>
                    <a:pt x="512352" y="159324"/>
                    <a:pt x="512352" y="143085"/>
                  </a:cubicBezTo>
                  <a:cubicBezTo>
                    <a:pt x="512352" y="134518"/>
                    <a:pt x="514686" y="126334"/>
                    <a:pt x="519353" y="118534"/>
                  </a:cubicBezTo>
                  <a:cubicBezTo>
                    <a:pt x="524020" y="110734"/>
                    <a:pt x="530509" y="104085"/>
                    <a:pt x="538821" y="98587"/>
                  </a:cubicBezTo>
                  <a:cubicBezTo>
                    <a:pt x="559407" y="85160"/>
                    <a:pt x="582232" y="78447"/>
                    <a:pt x="607294" y="78447"/>
                  </a:cubicBezTo>
                  <a:cubicBezTo>
                    <a:pt x="617268" y="78447"/>
                    <a:pt x="628392" y="79726"/>
                    <a:pt x="640667" y="82283"/>
                  </a:cubicBezTo>
                  <a:cubicBezTo>
                    <a:pt x="652303" y="84585"/>
                    <a:pt x="660295" y="85735"/>
                    <a:pt x="664642" y="85735"/>
                  </a:cubicBezTo>
                  <a:cubicBezTo>
                    <a:pt x="678580" y="85735"/>
                    <a:pt x="692453" y="80237"/>
                    <a:pt x="706263" y="69241"/>
                  </a:cubicBezTo>
                  <a:cubicBezTo>
                    <a:pt x="709332" y="66939"/>
                    <a:pt x="711698" y="65789"/>
                    <a:pt x="713360" y="65789"/>
                  </a:cubicBezTo>
                  <a:close/>
                  <a:moveTo>
                    <a:pt x="127548" y="55048"/>
                  </a:moveTo>
                  <a:cubicBezTo>
                    <a:pt x="116807" y="55048"/>
                    <a:pt x="108304" y="59842"/>
                    <a:pt x="102038" y="69433"/>
                  </a:cubicBezTo>
                  <a:cubicBezTo>
                    <a:pt x="97179" y="76593"/>
                    <a:pt x="94750" y="85097"/>
                    <a:pt x="94750" y="94942"/>
                  </a:cubicBezTo>
                  <a:cubicBezTo>
                    <a:pt x="94750" y="109392"/>
                    <a:pt x="97691" y="126110"/>
                    <a:pt x="103573" y="145098"/>
                  </a:cubicBezTo>
                  <a:cubicBezTo>
                    <a:pt x="109454" y="164086"/>
                    <a:pt x="116871" y="180933"/>
                    <a:pt x="125821" y="195638"/>
                  </a:cubicBezTo>
                  <a:cubicBezTo>
                    <a:pt x="129786" y="201903"/>
                    <a:pt x="134676" y="206890"/>
                    <a:pt x="140494" y="210599"/>
                  </a:cubicBezTo>
                  <a:cubicBezTo>
                    <a:pt x="146312" y="214306"/>
                    <a:pt x="152226" y="216161"/>
                    <a:pt x="158236" y="216161"/>
                  </a:cubicBezTo>
                  <a:cubicBezTo>
                    <a:pt x="167953" y="216161"/>
                    <a:pt x="175786" y="212517"/>
                    <a:pt x="181731" y="205228"/>
                  </a:cubicBezTo>
                  <a:cubicBezTo>
                    <a:pt x="187677" y="197940"/>
                    <a:pt x="190650" y="188349"/>
                    <a:pt x="190650" y="176458"/>
                  </a:cubicBezTo>
                  <a:cubicBezTo>
                    <a:pt x="190650" y="160986"/>
                    <a:pt x="188157" y="144299"/>
                    <a:pt x="183170" y="126398"/>
                  </a:cubicBezTo>
                  <a:cubicBezTo>
                    <a:pt x="178183" y="108496"/>
                    <a:pt x="171726" y="93216"/>
                    <a:pt x="163798" y="80557"/>
                  </a:cubicBezTo>
                  <a:cubicBezTo>
                    <a:pt x="158939" y="72757"/>
                    <a:pt x="153313" y="66620"/>
                    <a:pt x="146920" y="62144"/>
                  </a:cubicBezTo>
                  <a:cubicBezTo>
                    <a:pt x="140526" y="57669"/>
                    <a:pt x="134069" y="55304"/>
                    <a:pt x="127548" y="55048"/>
                  </a:cubicBezTo>
                  <a:close/>
                  <a:moveTo>
                    <a:pt x="1297055" y="5371"/>
                  </a:moveTo>
                  <a:cubicBezTo>
                    <a:pt x="1308180" y="5371"/>
                    <a:pt x="1317003" y="7449"/>
                    <a:pt x="1323524" y="11604"/>
                  </a:cubicBezTo>
                  <a:cubicBezTo>
                    <a:pt x="1330045" y="15760"/>
                    <a:pt x="1333305" y="21355"/>
                    <a:pt x="1333305" y="28387"/>
                  </a:cubicBezTo>
                  <a:cubicBezTo>
                    <a:pt x="1333305" y="38233"/>
                    <a:pt x="1328383" y="46033"/>
                    <a:pt x="1318537" y="51787"/>
                  </a:cubicBezTo>
                  <a:cubicBezTo>
                    <a:pt x="1302937" y="60866"/>
                    <a:pt x="1284077" y="65405"/>
                    <a:pt x="1261955" y="65405"/>
                  </a:cubicBezTo>
                  <a:cubicBezTo>
                    <a:pt x="1252621" y="65405"/>
                    <a:pt x="1245205" y="63615"/>
                    <a:pt x="1239707" y="60035"/>
                  </a:cubicBezTo>
                  <a:cubicBezTo>
                    <a:pt x="1232291" y="55431"/>
                    <a:pt x="1228582" y="49038"/>
                    <a:pt x="1228582" y="40854"/>
                  </a:cubicBezTo>
                  <a:cubicBezTo>
                    <a:pt x="1228582" y="29858"/>
                    <a:pt x="1236446" y="21226"/>
                    <a:pt x="1252174" y="14961"/>
                  </a:cubicBezTo>
                  <a:cubicBezTo>
                    <a:pt x="1268157" y="8568"/>
                    <a:pt x="1283117" y="5371"/>
                    <a:pt x="1297055" y="5371"/>
                  </a:cubicBezTo>
                  <a:close/>
                  <a:moveTo>
                    <a:pt x="145769" y="0"/>
                  </a:moveTo>
                  <a:cubicBezTo>
                    <a:pt x="178631" y="0"/>
                    <a:pt x="207337" y="9399"/>
                    <a:pt x="231888" y="28195"/>
                  </a:cubicBezTo>
                  <a:cubicBezTo>
                    <a:pt x="248510" y="41110"/>
                    <a:pt x="262001" y="57860"/>
                    <a:pt x="272358" y="78447"/>
                  </a:cubicBezTo>
                  <a:cubicBezTo>
                    <a:pt x="282459" y="98907"/>
                    <a:pt x="287510" y="119365"/>
                    <a:pt x="287510" y="139823"/>
                  </a:cubicBezTo>
                  <a:cubicBezTo>
                    <a:pt x="287510" y="170001"/>
                    <a:pt x="277536" y="196980"/>
                    <a:pt x="257589" y="220764"/>
                  </a:cubicBezTo>
                  <a:cubicBezTo>
                    <a:pt x="240711" y="240967"/>
                    <a:pt x="218654" y="255480"/>
                    <a:pt x="191417" y="264303"/>
                  </a:cubicBezTo>
                  <a:cubicBezTo>
                    <a:pt x="174667" y="269674"/>
                    <a:pt x="157852" y="272359"/>
                    <a:pt x="140974" y="272359"/>
                  </a:cubicBezTo>
                  <a:cubicBezTo>
                    <a:pt x="118852" y="272359"/>
                    <a:pt x="97691" y="267756"/>
                    <a:pt x="77487" y="258549"/>
                  </a:cubicBezTo>
                  <a:cubicBezTo>
                    <a:pt x="53065" y="247424"/>
                    <a:pt x="33949" y="230610"/>
                    <a:pt x="20139" y="208105"/>
                  </a:cubicBezTo>
                  <a:cubicBezTo>
                    <a:pt x="6713" y="186368"/>
                    <a:pt x="0" y="162393"/>
                    <a:pt x="0" y="136180"/>
                  </a:cubicBezTo>
                  <a:cubicBezTo>
                    <a:pt x="0" y="105747"/>
                    <a:pt x="8631" y="78895"/>
                    <a:pt x="25893" y="55623"/>
                  </a:cubicBezTo>
                  <a:cubicBezTo>
                    <a:pt x="41237" y="34909"/>
                    <a:pt x="61888" y="19692"/>
                    <a:pt x="87845" y="9974"/>
                  </a:cubicBezTo>
                  <a:cubicBezTo>
                    <a:pt x="105235" y="3325"/>
                    <a:pt x="124543" y="0"/>
                    <a:pt x="1457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3" name="Rectangle 41">
            <a:extLst>
              <a:ext uri="{FF2B5EF4-FFF2-40B4-BE49-F238E27FC236}">
                <a16:creationId xmlns:a16="http://schemas.microsoft.com/office/drawing/2014/main" id="{2A47380B-2451-46A7-96A6-4F4D43D6E122}"/>
              </a:ext>
            </a:extLst>
          </p:cNvPr>
          <p:cNvSpPr>
            <a:spLocks/>
          </p:cNvSpPr>
          <p:nvPr/>
        </p:nvSpPr>
        <p:spPr>
          <a:xfrm>
            <a:off x="8701210" y="2868632"/>
            <a:ext cx="896277" cy="859936"/>
          </a:xfrm>
          <a:custGeom>
            <a:avLst/>
            <a:gdLst/>
            <a:ahLst/>
            <a:cxnLst/>
            <a:rect l="l" t="t" r="r" b="b"/>
            <a:pathLst>
              <a:path w="3888423" h="3970014">
                <a:moveTo>
                  <a:pt x="1259577" y="2471243"/>
                </a:moveTo>
                <a:cubicBezTo>
                  <a:pt x="1293292" y="2471243"/>
                  <a:pt x="1320623" y="2543205"/>
                  <a:pt x="1320623" y="2631975"/>
                </a:cubicBezTo>
                <a:cubicBezTo>
                  <a:pt x="1320623" y="2720745"/>
                  <a:pt x="1293292" y="2792707"/>
                  <a:pt x="1259577" y="2792707"/>
                </a:cubicBezTo>
                <a:cubicBezTo>
                  <a:pt x="1225862" y="2792707"/>
                  <a:pt x="1198531" y="2720745"/>
                  <a:pt x="1198531" y="2631975"/>
                </a:cubicBezTo>
                <a:cubicBezTo>
                  <a:pt x="1198531" y="2543205"/>
                  <a:pt x="1225862" y="2471243"/>
                  <a:pt x="1259577" y="2471243"/>
                </a:cubicBezTo>
                <a:close/>
                <a:moveTo>
                  <a:pt x="1710471" y="2470362"/>
                </a:moveTo>
                <a:cubicBezTo>
                  <a:pt x="1741030" y="2470028"/>
                  <a:pt x="1768823" y="2488083"/>
                  <a:pt x="1781169" y="2516203"/>
                </a:cubicBezTo>
                <a:cubicBezTo>
                  <a:pt x="1793845" y="2545068"/>
                  <a:pt x="1787700" y="2578742"/>
                  <a:pt x="1765642" y="2601268"/>
                </a:cubicBezTo>
                <a:cubicBezTo>
                  <a:pt x="1750827" y="2616399"/>
                  <a:pt x="1730831" y="2624459"/>
                  <a:pt x="1710472" y="2623745"/>
                </a:cubicBezTo>
                <a:close/>
                <a:moveTo>
                  <a:pt x="2456093" y="2374056"/>
                </a:moveTo>
                <a:lnTo>
                  <a:pt x="2456093" y="2889893"/>
                </a:lnTo>
                <a:lnTo>
                  <a:pt x="2566690" y="2889893"/>
                </a:lnTo>
                <a:lnTo>
                  <a:pt x="2566690" y="2706284"/>
                </a:lnTo>
                <a:lnTo>
                  <a:pt x="2632197" y="2884955"/>
                </a:lnTo>
                <a:lnTo>
                  <a:pt x="2635843" y="2883618"/>
                </a:lnTo>
                <a:lnTo>
                  <a:pt x="2635843" y="2889893"/>
                </a:lnTo>
                <a:lnTo>
                  <a:pt x="2746439" y="2889893"/>
                </a:lnTo>
                <a:lnTo>
                  <a:pt x="2746439" y="2374056"/>
                </a:lnTo>
                <a:lnTo>
                  <a:pt x="2635843" y="2374056"/>
                </a:lnTo>
                <a:lnTo>
                  <a:pt x="2635843" y="2573614"/>
                </a:lnTo>
                <a:lnTo>
                  <a:pt x="2566690" y="2385000"/>
                </a:lnTo>
                <a:lnTo>
                  <a:pt x="2566690" y="2374056"/>
                </a:lnTo>
                <a:close/>
                <a:moveTo>
                  <a:pt x="2032426" y="2374056"/>
                </a:moveTo>
                <a:lnTo>
                  <a:pt x="2032426" y="2889895"/>
                </a:lnTo>
                <a:lnTo>
                  <a:pt x="2115405" y="2889895"/>
                </a:lnTo>
                <a:lnTo>
                  <a:pt x="2143023" y="2889895"/>
                </a:lnTo>
                <a:lnTo>
                  <a:pt x="2308949" y="2889895"/>
                </a:lnTo>
                <a:lnTo>
                  <a:pt x="2308949" y="2779299"/>
                </a:lnTo>
                <a:lnTo>
                  <a:pt x="2143023" y="2779299"/>
                </a:lnTo>
                <a:lnTo>
                  <a:pt x="2143023" y="2686401"/>
                </a:lnTo>
                <a:lnTo>
                  <a:pt x="2308949" y="2686401"/>
                </a:lnTo>
                <a:lnTo>
                  <a:pt x="2308949" y="2575804"/>
                </a:lnTo>
                <a:lnTo>
                  <a:pt x="2143023" y="2575804"/>
                </a:lnTo>
                <a:lnTo>
                  <a:pt x="2143023" y="2484653"/>
                </a:lnTo>
                <a:lnTo>
                  <a:pt x="2308949" y="2484653"/>
                </a:lnTo>
                <a:lnTo>
                  <a:pt x="2308949" y="2374056"/>
                </a:lnTo>
                <a:lnTo>
                  <a:pt x="2143023" y="2374056"/>
                </a:lnTo>
                <a:lnTo>
                  <a:pt x="2115405" y="2374056"/>
                </a:lnTo>
                <a:close/>
                <a:moveTo>
                  <a:pt x="1259577" y="2374056"/>
                </a:moveTo>
                <a:cubicBezTo>
                  <a:pt x="1172187" y="2374056"/>
                  <a:pt x="1101344" y="2489530"/>
                  <a:pt x="1101344" y="2631975"/>
                </a:cubicBezTo>
                <a:cubicBezTo>
                  <a:pt x="1101344" y="2774420"/>
                  <a:pt x="1172187" y="2889894"/>
                  <a:pt x="1259577" y="2889894"/>
                </a:cubicBezTo>
                <a:cubicBezTo>
                  <a:pt x="1346967" y="2889894"/>
                  <a:pt x="1417810" y="2774420"/>
                  <a:pt x="1417810" y="2631975"/>
                </a:cubicBezTo>
                <a:cubicBezTo>
                  <a:pt x="1417810" y="2489530"/>
                  <a:pt x="1346967" y="2374056"/>
                  <a:pt x="1259577" y="2374056"/>
                </a:cubicBezTo>
                <a:close/>
                <a:moveTo>
                  <a:pt x="1599876" y="2366688"/>
                </a:moveTo>
                <a:lnTo>
                  <a:pt x="1599875" y="2882524"/>
                </a:lnTo>
                <a:lnTo>
                  <a:pt x="1710472" y="2882525"/>
                </a:lnTo>
                <a:lnTo>
                  <a:pt x="1710472" y="2723975"/>
                </a:lnTo>
                <a:cubicBezTo>
                  <a:pt x="1757507" y="2725624"/>
                  <a:pt x="1803701" y="2707003"/>
                  <a:pt x="1837929" y="2672047"/>
                </a:cubicBezTo>
                <a:cubicBezTo>
                  <a:pt x="1888884" y="2620006"/>
                  <a:pt x="1903084" y="2542214"/>
                  <a:pt x="1873801" y="2475527"/>
                </a:cubicBezTo>
                <a:cubicBezTo>
                  <a:pt x="1845275" y="2410565"/>
                  <a:pt x="1781067" y="2368851"/>
                  <a:pt x="1710472" y="2369624"/>
                </a:cubicBezTo>
                <a:lnTo>
                  <a:pt x="1710471" y="2366688"/>
                </a:lnTo>
                <a:close/>
                <a:moveTo>
                  <a:pt x="920754" y="2169815"/>
                </a:moveTo>
                <a:lnTo>
                  <a:pt x="3008986" y="2169815"/>
                </a:lnTo>
                <a:lnTo>
                  <a:pt x="3008986" y="3105919"/>
                </a:lnTo>
                <a:lnTo>
                  <a:pt x="920754" y="3105919"/>
                </a:lnTo>
                <a:close/>
                <a:moveTo>
                  <a:pt x="632722" y="1985007"/>
                </a:moveTo>
                <a:lnTo>
                  <a:pt x="632722" y="3321943"/>
                </a:lnTo>
                <a:lnTo>
                  <a:pt x="3297018" y="3321943"/>
                </a:lnTo>
                <a:lnTo>
                  <a:pt x="3297018" y="1985007"/>
                </a:lnTo>
                <a:close/>
                <a:moveTo>
                  <a:pt x="2657019" y="761679"/>
                </a:moveTo>
                <a:lnTo>
                  <a:pt x="2760733" y="1606387"/>
                </a:lnTo>
                <a:lnTo>
                  <a:pt x="2761762" y="1614761"/>
                </a:lnTo>
                <a:lnTo>
                  <a:pt x="2762330" y="1614691"/>
                </a:lnTo>
                <a:cubicBezTo>
                  <a:pt x="2780335" y="1740615"/>
                  <a:pt x="2862522" y="1833408"/>
                  <a:pt x="2948897" y="1824230"/>
                </a:cubicBezTo>
                <a:cubicBezTo>
                  <a:pt x="3036464" y="1814924"/>
                  <a:pt x="3095979" y="1704243"/>
                  <a:pt x="3083047" y="1575312"/>
                </a:cubicBezTo>
                <a:lnTo>
                  <a:pt x="3083347" y="1575275"/>
                </a:lnTo>
                <a:lnTo>
                  <a:pt x="2983448" y="761679"/>
                </a:lnTo>
                <a:close/>
                <a:moveTo>
                  <a:pt x="2205921" y="761679"/>
                </a:moveTo>
                <a:lnTo>
                  <a:pt x="2264137" y="1594263"/>
                </a:lnTo>
                <a:cubicBezTo>
                  <a:pt x="2264333" y="1597068"/>
                  <a:pt x="2264530" y="1599874"/>
                  <a:pt x="2264726" y="1602679"/>
                </a:cubicBezTo>
                <a:lnTo>
                  <a:pt x="2265297" y="1602640"/>
                </a:lnTo>
                <a:cubicBezTo>
                  <a:pt x="2276686" y="1729333"/>
                  <a:pt x="2353905" y="1826300"/>
                  <a:pt x="2440641" y="1821655"/>
                </a:cubicBezTo>
                <a:cubicBezTo>
                  <a:pt x="2528577" y="1816945"/>
                  <a:pt x="2593802" y="1709530"/>
                  <a:pt x="2587636" y="1580099"/>
                </a:cubicBezTo>
                <a:lnTo>
                  <a:pt x="2587937" y="1580078"/>
                </a:lnTo>
                <a:lnTo>
                  <a:pt x="2530706" y="761679"/>
                </a:lnTo>
                <a:close/>
                <a:moveTo>
                  <a:pt x="1761700" y="761679"/>
                </a:moveTo>
                <a:cubicBezTo>
                  <a:pt x="1761699" y="1032443"/>
                  <a:pt x="1761699" y="1303208"/>
                  <a:pt x="1761698" y="1573972"/>
                </a:cubicBezTo>
                <a:lnTo>
                  <a:pt x="1761698" y="1582410"/>
                </a:lnTo>
                <a:lnTo>
                  <a:pt x="1762270" y="1582410"/>
                </a:lnTo>
                <a:cubicBezTo>
                  <a:pt x="1764795" y="1709590"/>
                  <a:pt x="1835062" y="1811707"/>
                  <a:pt x="1921910" y="1813122"/>
                </a:cubicBezTo>
                <a:cubicBezTo>
                  <a:pt x="2009960" y="1814558"/>
                  <a:pt x="2082519" y="1711955"/>
                  <a:pt x="2085398" y="1582410"/>
                </a:cubicBezTo>
                <a:lnTo>
                  <a:pt x="2085698" y="1582410"/>
                </a:lnTo>
                <a:cubicBezTo>
                  <a:pt x="2085698" y="1308834"/>
                  <a:pt x="2085698" y="1035256"/>
                  <a:pt x="2085696" y="761679"/>
                </a:cubicBezTo>
                <a:close/>
                <a:moveTo>
                  <a:pt x="3411320" y="761678"/>
                </a:moveTo>
                <a:lnTo>
                  <a:pt x="3078803" y="761679"/>
                </a:lnTo>
                <a:lnTo>
                  <a:pt x="3277545" y="1622538"/>
                </a:lnTo>
                <a:lnTo>
                  <a:pt x="3279443" y="1630759"/>
                </a:lnTo>
                <a:lnTo>
                  <a:pt x="3280000" y="1630631"/>
                </a:lnTo>
                <a:cubicBezTo>
                  <a:pt x="3311069" y="1753983"/>
                  <a:pt x="3402507" y="1837676"/>
                  <a:pt x="3487448" y="1819520"/>
                </a:cubicBezTo>
                <a:cubicBezTo>
                  <a:pt x="3573564" y="1801112"/>
                  <a:pt x="3621183" y="1684815"/>
                  <a:pt x="3594846" y="1557943"/>
                </a:cubicBezTo>
                <a:lnTo>
                  <a:pt x="3595140" y="1557876"/>
                </a:lnTo>
                <a:close/>
                <a:moveTo>
                  <a:pt x="1633002" y="761678"/>
                </a:moveTo>
                <a:lnTo>
                  <a:pt x="1308563" y="761679"/>
                </a:lnTo>
                <a:lnTo>
                  <a:pt x="1266057" y="1572672"/>
                </a:lnTo>
                <a:lnTo>
                  <a:pt x="1265616" y="1581099"/>
                </a:lnTo>
                <a:lnTo>
                  <a:pt x="1266187" y="1581128"/>
                </a:lnTo>
                <a:cubicBezTo>
                  <a:pt x="1262052" y="1708267"/>
                  <a:pt x="1326878" y="1813921"/>
                  <a:pt x="1413534" y="1819881"/>
                </a:cubicBezTo>
                <a:cubicBezTo>
                  <a:pt x="1501387" y="1825922"/>
                  <a:pt x="1579217" y="1727257"/>
                  <a:pt x="1588872" y="1598040"/>
                </a:cubicBezTo>
                <a:lnTo>
                  <a:pt x="1589172" y="1598055"/>
                </a:lnTo>
                <a:close/>
                <a:moveTo>
                  <a:pt x="863949" y="761678"/>
                </a:moveTo>
                <a:lnTo>
                  <a:pt x="765078" y="1566901"/>
                </a:lnTo>
                <a:lnTo>
                  <a:pt x="764050" y="1575275"/>
                </a:lnTo>
                <a:lnTo>
                  <a:pt x="764617" y="1575345"/>
                </a:lnTo>
                <a:cubicBezTo>
                  <a:pt x="751624" y="1701884"/>
                  <a:pt x="808922" y="1811803"/>
                  <a:pt x="894951" y="1823794"/>
                </a:cubicBezTo>
                <a:cubicBezTo>
                  <a:pt x="982168" y="1835949"/>
                  <a:pt x="1066691" y="1742953"/>
                  <a:pt x="1085336" y="1614724"/>
                </a:cubicBezTo>
                <a:lnTo>
                  <a:pt x="1085635" y="1614761"/>
                </a:lnTo>
                <a:lnTo>
                  <a:pt x="1190378" y="761679"/>
                </a:lnTo>
                <a:close/>
                <a:moveTo>
                  <a:pt x="295535" y="441623"/>
                </a:moveTo>
                <a:lnTo>
                  <a:pt x="3583899" y="441623"/>
                </a:lnTo>
                <a:cubicBezTo>
                  <a:pt x="3610412" y="441623"/>
                  <a:pt x="3631905" y="463116"/>
                  <a:pt x="3631905" y="489629"/>
                </a:cubicBezTo>
                <a:lnTo>
                  <a:pt x="3631905" y="655863"/>
                </a:lnTo>
                <a:lnTo>
                  <a:pt x="3884522" y="1666330"/>
                </a:lnTo>
                <a:cubicBezTo>
                  <a:pt x="3909974" y="1748325"/>
                  <a:pt x="3809191" y="1900953"/>
                  <a:pt x="3631905" y="1666330"/>
                </a:cubicBezTo>
                <a:lnTo>
                  <a:pt x="3631905" y="3970014"/>
                </a:lnTo>
                <a:lnTo>
                  <a:pt x="247529" y="3970014"/>
                </a:lnTo>
                <a:lnTo>
                  <a:pt x="247529" y="1768425"/>
                </a:lnTo>
                <a:cubicBezTo>
                  <a:pt x="263724" y="1795996"/>
                  <a:pt x="288366" y="1813812"/>
                  <a:pt x="317369" y="1820473"/>
                </a:cubicBezTo>
                <a:cubicBezTo>
                  <a:pt x="403196" y="1840184"/>
                  <a:pt x="495502" y="1754908"/>
                  <a:pt x="525251" y="1628793"/>
                </a:cubicBezTo>
                <a:lnTo>
                  <a:pt x="525545" y="1628855"/>
                </a:lnTo>
                <a:lnTo>
                  <a:pt x="709866" y="761679"/>
                </a:lnTo>
                <a:lnTo>
                  <a:pt x="378634" y="761679"/>
                </a:lnTo>
                <a:lnTo>
                  <a:pt x="210380" y="1553239"/>
                </a:lnTo>
                <a:lnTo>
                  <a:pt x="208625" y="1561492"/>
                </a:lnTo>
                <a:lnTo>
                  <a:pt x="209185" y="1561611"/>
                </a:lnTo>
                <a:cubicBezTo>
                  <a:pt x="202164" y="1598200"/>
                  <a:pt x="201274" y="1633895"/>
                  <a:pt x="207433" y="1666330"/>
                </a:cubicBezTo>
                <a:cubicBezTo>
                  <a:pt x="113985" y="1883037"/>
                  <a:pt x="-32319" y="1816968"/>
                  <a:pt x="6372" y="1666330"/>
                </a:cubicBezTo>
                <a:lnTo>
                  <a:pt x="249769" y="692744"/>
                </a:lnTo>
                <a:cubicBezTo>
                  <a:pt x="247993" y="689334"/>
                  <a:pt x="247529" y="685546"/>
                  <a:pt x="247529" y="681649"/>
                </a:cubicBezTo>
                <a:lnTo>
                  <a:pt x="247529" y="489629"/>
                </a:lnTo>
                <a:cubicBezTo>
                  <a:pt x="247529" y="463116"/>
                  <a:pt x="269022" y="441623"/>
                  <a:pt x="295535" y="441623"/>
                </a:cubicBezTo>
                <a:close/>
                <a:moveTo>
                  <a:pt x="307785" y="0"/>
                </a:moveTo>
                <a:lnTo>
                  <a:pt x="3571649" y="0"/>
                </a:lnTo>
                <a:cubicBezTo>
                  <a:pt x="3604927" y="0"/>
                  <a:pt x="3631905" y="26978"/>
                  <a:pt x="3631905" y="60256"/>
                </a:cubicBezTo>
                <a:lnTo>
                  <a:pt x="3631905" y="301273"/>
                </a:lnTo>
                <a:cubicBezTo>
                  <a:pt x="3631905" y="334551"/>
                  <a:pt x="3604927" y="361529"/>
                  <a:pt x="3571649" y="361529"/>
                </a:cubicBezTo>
                <a:lnTo>
                  <a:pt x="307785" y="361529"/>
                </a:lnTo>
                <a:cubicBezTo>
                  <a:pt x="274507" y="361529"/>
                  <a:pt x="247529" y="334551"/>
                  <a:pt x="247529" y="301273"/>
                </a:cubicBezTo>
                <a:lnTo>
                  <a:pt x="247529" y="60256"/>
                </a:lnTo>
                <a:cubicBezTo>
                  <a:pt x="247529" y="26978"/>
                  <a:pt x="274507" y="0"/>
                  <a:pt x="3077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74" name="Group 22">
            <a:extLst>
              <a:ext uri="{FF2B5EF4-FFF2-40B4-BE49-F238E27FC236}">
                <a16:creationId xmlns:a16="http://schemas.microsoft.com/office/drawing/2014/main" id="{CB7F51DE-553B-41D1-AF4A-08FDB1C79A4B}"/>
              </a:ext>
            </a:extLst>
          </p:cNvPr>
          <p:cNvGrpSpPr/>
          <p:nvPr/>
        </p:nvGrpSpPr>
        <p:grpSpPr>
          <a:xfrm flipH="1">
            <a:off x="6586026" y="2923629"/>
            <a:ext cx="1241625" cy="718610"/>
            <a:chOff x="2801651" y="3947683"/>
            <a:chExt cx="1683399" cy="920431"/>
          </a:xfrm>
          <a:solidFill>
            <a:schemeClr val="accent2"/>
          </a:solidFill>
        </p:grpSpPr>
        <p:sp>
          <p:nvSpPr>
            <p:cNvPr id="75" name="Freeform: Shape 23">
              <a:extLst>
                <a:ext uri="{FF2B5EF4-FFF2-40B4-BE49-F238E27FC236}">
                  <a16:creationId xmlns:a16="http://schemas.microsoft.com/office/drawing/2014/main" id="{52359806-0F40-4A72-8852-5825BE73B082}"/>
                </a:ext>
              </a:extLst>
            </p:cNvPr>
            <p:cNvSpPr/>
            <p:nvPr/>
          </p:nvSpPr>
          <p:spPr>
            <a:xfrm>
              <a:off x="2807950" y="3947683"/>
              <a:ext cx="1677100" cy="771623"/>
            </a:xfrm>
            <a:custGeom>
              <a:avLst/>
              <a:gdLst>
                <a:gd name="connsiteX0" fmla="*/ 1153498 w 1677099"/>
                <a:gd name="connsiteY0" fmla="*/ 762963 h 771623"/>
                <a:gd name="connsiteX1" fmla="*/ 1137751 w 1677099"/>
                <a:gd name="connsiteY1" fmla="*/ 766112 h 771623"/>
                <a:gd name="connsiteX2" fmla="*/ 980277 w 1677099"/>
                <a:gd name="connsiteY2" fmla="*/ 766112 h 771623"/>
                <a:gd name="connsiteX3" fmla="*/ 509429 w 1677099"/>
                <a:gd name="connsiteY3" fmla="*/ 766112 h 771623"/>
                <a:gd name="connsiteX4" fmla="*/ 481871 w 1677099"/>
                <a:gd name="connsiteY4" fmla="*/ 766112 h 771623"/>
                <a:gd name="connsiteX5" fmla="*/ 404709 w 1677099"/>
                <a:gd name="connsiteY5" fmla="*/ 627535 h 771623"/>
                <a:gd name="connsiteX6" fmla="*/ 297626 w 1677099"/>
                <a:gd name="connsiteY6" fmla="*/ 602339 h 771623"/>
                <a:gd name="connsiteX7" fmla="*/ 151175 w 1677099"/>
                <a:gd name="connsiteY7" fmla="*/ 764537 h 771623"/>
                <a:gd name="connsiteX8" fmla="*/ 23621 w 1677099"/>
                <a:gd name="connsiteY8" fmla="*/ 764537 h 771623"/>
                <a:gd name="connsiteX9" fmla="*/ 23621 w 1677099"/>
                <a:gd name="connsiteY9" fmla="*/ 722019 h 771623"/>
                <a:gd name="connsiteX10" fmla="*/ 1575 w 1677099"/>
                <a:gd name="connsiteY10" fmla="*/ 699186 h 771623"/>
                <a:gd name="connsiteX11" fmla="*/ 0 w 1677099"/>
                <a:gd name="connsiteY11" fmla="*/ 688950 h 771623"/>
                <a:gd name="connsiteX12" fmla="*/ 0 w 1677099"/>
                <a:gd name="connsiteY12" fmla="*/ 489745 h 771623"/>
                <a:gd name="connsiteX13" fmla="*/ 25196 w 1677099"/>
                <a:gd name="connsiteY13" fmla="*/ 445652 h 771623"/>
                <a:gd name="connsiteX14" fmla="*/ 35432 w 1677099"/>
                <a:gd name="connsiteY14" fmla="*/ 430692 h 771623"/>
                <a:gd name="connsiteX15" fmla="*/ 94485 w 1677099"/>
                <a:gd name="connsiteY15" fmla="*/ 275580 h 771623"/>
                <a:gd name="connsiteX16" fmla="*/ 121255 w 1677099"/>
                <a:gd name="connsiteY16" fmla="*/ 257470 h 771623"/>
                <a:gd name="connsiteX17" fmla="*/ 511004 w 1677099"/>
                <a:gd name="connsiteY17" fmla="*/ 257470 h 771623"/>
                <a:gd name="connsiteX18" fmla="*/ 536987 w 1677099"/>
                <a:gd name="connsiteY18" fmla="*/ 283454 h 771623"/>
                <a:gd name="connsiteX19" fmla="*/ 536987 w 1677099"/>
                <a:gd name="connsiteY19" fmla="*/ 685800 h 771623"/>
                <a:gd name="connsiteX20" fmla="*/ 561395 w 1677099"/>
                <a:gd name="connsiteY20" fmla="*/ 710209 h 771623"/>
                <a:gd name="connsiteX21" fmla="*/ 1137751 w 1677099"/>
                <a:gd name="connsiteY21" fmla="*/ 710209 h 771623"/>
                <a:gd name="connsiteX22" fmla="*/ 1165309 w 1677099"/>
                <a:gd name="connsiteY22" fmla="*/ 710209 h 771623"/>
                <a:gd name="connsiteX23" fmla="*/ 1177120 w 1677099"/>
                <a:gd name="connsiteY23" fmla="*/ 681863 h 771623"/>
                <a:gd name="connsiteX24" fmla="*/ 673202 w 1677099"/>
                <a:gd name="connsiteY24" fmla="*/ 681863 h 771623"/>
                <a:gd name="connsiteX25" fmla="*/ 591316 w 1677099"/>
                <a:gd name="connsiteY25" fmla="*/ 599977 h 771623"/>
                <a:gd name="connsiteX26" fmla="*/ 591316 w 1677099"/>
                <a:gd name="connsiteY26" fmla="*/ 83462 h 771623"/>
                <a:gd name="connsiteX27" fmla="*/ 591316 w 1677099"/>
                <a:gd name="connsiteY27" fmla="*/ 66927 h 771623"/>
                <a:gd name="connsiteX28" fmla="*/ 662179 w 1677099"/>
                <a:gd name="connsiteY28" fmla="*/ 0 h 771623"/>
                <a:gd name="connsiteX29" fmla="*/ 1613323 w 1677099"/>
                <a:gd name="connsiteY29" fmla="*/ 3937 h 771623"/>
                <a:gd name="connsiteX30" fmla="*/ 1681037 w 1677099"/>
                <a:gd name="connsiteY30" fmla="*/ 70863 h 771623"/>
                <a:gd name="connsiteX31" fmla="*/ 1681037 w 1677099"/>
                <a:gd name="connsiteY31" fmla="*/ 614937 h 771623"/>
                <a:gd name="connsiteX32" fmla="*/ 1614110 w 1677099"/>
                <a:gd name="connsiteY32" fmla="*/ 681863 h 771623"/>
                <a:gd name="connsiteX33" fmla="*/ 1507028 w 1677099"/>
                <a:gd name="connsiteY33" fmla="*/ 682651 h 771623"/>
                <a:gd name="connsiteX34" fmla="*/ 1503091 w 1677099"/>
                <a:gd name="connsiteY34" fmla="*/ 683438 h 771623"/>
                <a:gd name="connsiteX35" fmla="*/ 1515689 w 1677099"/>
                <a:gd name="connsiteY35" fmla="*/ 716507 h 771623"/>
                <a:gd name="connsiteX36" fmla="*/ 1518051 w 1677099"/>
                <a:gd name="connsiteY36" fmla="*/ 714933 h 771623"/>
                <a:gd name="connsiteX37" fmla="*/ 1591277 w 1677099"/>
                <a:gd name="connsiteY37" fmla="*/ 718870 h 771623"/>
                <a:gd name="connsiteX38" fmla="*/ 1599938 w 1677099"/>
                <a:gd name="connsiteY38" fmla="*/ 744065 h 771623"/>
                <a:gd name="connsiteX39" fmla="*/ 1576316 w 1677099"/>
                <a:gd name="connsiteY39" fmla="*/ 765325 h 771623"/>
                <a:gd name="connsiteX40" fmla="*/ 1526712 w 1677099"/>
                <a:gd name="connsiteY40" fmla="*/ 766112 h 771623"/>
                <a:gd name="connsiteX41" fmla="*/ 1524350 w 1677099"/>
                <a:gd name="connsiteY41" fmla="*/ 750365 h 771623"/>
                <a:gd name="connsiteX42" fmla="*/ 1522775 w 1677099"/>
                <a:gd name="connsiteY42" fmla="*/ 751939 h 771623"/>
                <a:gd name="connsiteX43" fmla="*/ 1521988 w 1677099"/>
                <a:gd name="connsiteY43" fmla="*/ 762963 h 771623"/>
                <a:gd name="connsiteX44" fmla="*/ 1510965 w 1677099"/>
                <a:gd name="connsiteY44" fmla="*/ 778710 h 771623"/>
                <a:gd name="connsiteX45" fmla="*/ 1500729 w 1677099"/>
                <a:gd name="connsiteY45" fmla="*/ 762963 h 771623"/>
                <a:gd name="connsiteX46" fmla="*/ 1336168 w 1677099"/>
                <a:gd name="connsiteY46" fmla="*/ 607063 h 771623"/>
                <a:gd name="connsiteX47" fmla="*/ 1177120 w 1677099"/>
                <a:gd name="connsiteY47" fmla="*/ 760601 h 771623"/>
                <a:gd name="connsiteX48" fmla="*/ 1166096 w 1677099"/>
                <a:gd name="connsiteY48" fmla="*/ 778710 h 771623"/>
                <a:gd name="connsiteX49" fmla="*/ 1153498 w 1677099"/>
                <a:gd name="connsiteY49" fmla="*/ 762963 h 771623"/>
                <a:gd name="connsiteX50" fmla="*/ 248809 w 1677099"/>
                <a:gd name="connsiteY50" fmla="*/ 272431 h 771623"/>
                <a:gd name="connsiteX51" fmla="*/ 176371 w 1677099"/>
                <a:gd name="connsiteY51" fmla="*/ 272431 h 771623"/>
                <a:gd name="connsiteX52" fmla="*/ 155899 w 1677099"/>
                <a:gd name="connsiteY52" fmla="*/ 293690 h 771623"/>
                <a:gd name="connsiteX53" fmla="*/ 155899 w 1677099"/>
                <a:gd name="connsiteY53" fmla="*/ 424393 h 771623"/>
                <a:gd name="connsiteX54" fmla="*/ 176371 w 1677099"/>
                <a:gd name="connsiteY54" fmla="*/ 445652 h 771623"/>
                <a:gd name="connsiteX55" fmla="*/ 319673 w 1677099"/>
                <a:gd name="connsiteY55" fmla="*/ 445652 h 771623"/>
                <a:gd name="connsiteX56" fmla="*/ 340932 w 1677099"/>
                <a:gd name="connsiteY56" fmla="*/ 423606 h 771623"/>
                <a:gd name="connsiteX57" fmla="*/ 340932 w 1677099"/>
                <a:gd name="connsiteY57" fmla="*/ 295264 h 771623"/>
                <a:gd name="connsiteX58" fmla="*/ 319673 w 1677099"/>
                <a:gd name="connsiteY58" fmla="*/ 273218 h 771623"/>
                <a:gd name="connsiteX59" fmla="*/ 248809 w 1677099"/>
                <a:gd name="connsiteY59" fmla="*/ 272431 h 771623"/>
                <a:gd name="connsiteX60" fmla="*/ 478721 w 1677099"/>
                <a:gd name="connsiteY60" fmla="*/ 359829 h 771623"/>
                <a:gd name="connsiteX61" fmla="*/ 478721 w 1677099"/>
                <a:gd name="connsiteY61" fmla="*/ 291327 h 771623"/>
                <a:gd name="connsiteX62" fmla="*/ 460612 w 1677099"/>
                <a:gd name="connsiteY62" fmla="*/ 272431 h 771623"/>
                <a:gd name="connsiteX63" fmla="*/ 397622 w 1677099"/>
                <a:gd name="connsiteY63" fmla="*/ 272431 h 771623"/>
                <a:gd name="connsiteX64" fmla="*/ 379513 w 1677099"/>
                <a:gd name="connsiteY64" fmla="*/ 291327 h 771623"/>
                <a:gd name="connsiteX65" fmla="*/ 379513 w 1677099"/>
                <a:gd name="connsiteY65" fmla="*/ 425180 h 771623"/>
                <a:gd name="connsiteX66" fmla="*/ 398410 w 1677099"/>
                <a:gd name="connsiteY66" fmla="*/ 445652 h 771623"/>
                <a:gd name="connsiteX67" fmla="*/ 459825 w 1677099"/>
                <a:gd name="connsiteY67" fmla="*/ 445652 h 771623"/>
                <a:gd name="connsiteX68" fmla="*/ 478721 w 1677099"/>
                <a:gd name="connsiteY68" fmla="*/ 425180 h 771623"/>
                <a:gd name="connsiteX69" fmla="*/ 478721 w 1677099"/>
                <a:gd name="connsiteY69" fmla="*/ 359829 h 771623"/>
                <a:gd name="connsiteX70" fmla="*/ 123617 w 1677099"/>
                <a:gd name="connsiteY70" fmla="*/ 272431 h 771623"/>
                <a:gd name="connsiteX71" fmla="*/ 118106 w 1677099"/>
                <a:gd name="connsiteY71" fmla="*/ 277155 h 771623"/>
                <a:gd name="connsiteX72" fmla="*/ 60627 w 1677099"/>
                <a:gd name="connsiteY72" fmla="*/ 432267 h 771623"/>
                <a:gd name="connsiteX73" fmla="*/ 71651 w 1677099"/>
                <a:gd name="connsiteY73" fmla="*/ 446439 h 771623"/>
                <a:gd name="connsiteX74" fmla="*/ 107870 w 1677099"/>
                <a:gd name="connsiteY74" fmla="*/ 446439 h 771623"/>
                <a:gd name="connsiteX75" fmla="*/ 125979 w 1677099"/>
                <a:gd name="connsiteY75" fmla="*/ 429117 h 771623"/>
                <a:gd name="connsiteX76" fmla="*/ 126767 w 1677099"/>
                <a:gd name="connsiteY76" fmla="*/ 277155 h 771623"/>
                <a:gd name="connsiteX77" fmla="*/ 123617 w 1677099"/>
                <a:gd name="connsiteY77" fmla="*/ 272431 h 771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1677099" h="771623">
                  <a:moveTo>
                    <a:pt x="1153498" y="762963"/>
                  </a:moveTo>
                  <a:cubicBezTo>
                    <a:pt x="1148774" y="763750"/>
                    <a:pt x="1143262" y="766112"/>
                    <a:pt x="1137751" y="766112"/>
                  </a:cubicBezTo>
                  <a:cubicBezTo>
                    <a:pt x="1084997" y="766112"/>
                    <a:pt x="1032243" y="766112"/>
                    <a:pt x="980277" y="766112"/>
                  </a:cubicBezTo>
                  <a:cubicBezTo>
                    <a:pt x="823590" y="766112"/>
                    <a:pt x="666116" y="766112"/>
                    <a:pt x="509429" y="766112"/>
                  </a:cubicBezTo>
                  <a:cubicBezTo>
                    <a:pt x="500768" y="766112"/>
                    <a:pt x="492894" y="766112"/>
                    <a:pt x="481871" y="766112"/>
                  </a:cubicBezTo>
                  <a:cubicBezTo>
                    <a:pt x="477934" y="707847"/>
                    <a:pt x="454313" y="659817"/>
                    <a:pt x="404709" y="627535"/>
                  </a:cubicBezTo>
                  <a:cubicBezTo>
                    <a:pt x="372426" y="606276"/>
                    <a:pt x="336207" y="597615"/>
                    <a:pt x="297626" y="602339"/>
                  </a:cubicBezTo>
                  <a:cubicBezTo>
                    <a:pt x="214952" y="612575"/>
                    <a:pt x="153537" y="679501"/>
                    <a:pt x="151175" y="764537"/>
                  </a:cubicBezTo>
                  <a:cubicBezTo>
                    <a:pt x="109445" y="764537"/>
                    <a:pt x="67714" y="764537"/>
                    <a:pt x="23621" y="764537"/>
                  </a:cubicBezTo>
                  <a:cubicBezTo>
                    <a:pt x="23621" y="750365"/>
                    <a:pt x="23621" y="736192"/>
                    <a:pt x="23621" y="722019"/>
                  </a:cubicBezTo>
                  <a:cubicBezTo>
                    <a:pt x="23621" y="701548"/>
                    <a:pt x="22834" y="700760"/>
                    <a:pt x="1575" y="699186"/>
                  </a:cubicBezTo>
                  <a:cubicBezTo>
                    <a:pt x="787" y="696036"/>
                    <a:pt x="0" y="692886"/>
                    <a:pt x="0" y="688950"/>
                  </a:cubicBezTo>
                  <a:cubicBezTo>
                    <a:pt x="0" y="622811"/>
                    <a:pt x="0" y="555884"/>
                    <a:pt x="0" y="489745"/>
                  </a:cubicBezTo>
                  <a:cubicBezTo>
                    <a:pt x="0" y="470848"/>
                    <a:pt x="3937" y="454313"/>
                    <a:pt x="25196" y="445652"/>
                  </a:cubicBezTo>
                  <a:cubicBezTo>
                    <a:pt x="29920" y="444077"/>
                    <a:pt x="33857" y="436204"/>
                    <a:pt x="35432" y="430692"/>
                  </a:cubicBezTo>
                  <a:cubicBezTo>
                    <a:pt x="55116" y="378726"/>
                    <a:pt x="75588" y="327547"/>
                    <a:pt x="94485" y="275580"/>
                  </a:cubicBezTo>
                  <a:cubicBezTo>
                    <a:pt x="99209" y="262195"/>
                    <a:pt x="106295" y="256683"/>
                    <a:pt x="121255" y="257470"/>
                  </a:cubicBezTo>
                  <a:cubicBezTo>
                    <a:pt x="251171" y="258258"/>
                    <a:pt x="381087" y="257470"/>
                    <a:pt x="511004" y="257470"/>
                  </a:cubicBezTo>
                  <a:cubicBezTo>
                    <a:pt x="534625" y="257470"/>
                    <a:pt x="536987" y="259832"/>
                    <a:pt x="536987" y="283454"/>
                  </a:cubicBezTo>
                  <a:cubicBezTo>
                    <a:pt x="536987" y="417307"/>
                    <a:pt x="536987" y="551947"/>
                    <a:pt x="536987" y="685800"/>
                  </a:cubicBezTo>
                  <a:cubicBezTo>
                    <a:pt x="536987" y="708634"/>
                    <a:pt x="538562" y="710209"/>
                    <a:pt x="561395" y="710209"/>
                  </a:cubicBezTo>
                  <a:cubicBezTo>
                    <a:pt x="753514" y="710209"/>
                    <a:pt x="945633" y="710209"/>
                    <a:pt x="1137751" y="710209"/>
                  </a:cubicBezTo>
                  <a:cubicBezTo>
                    <a:pt x="1146412" y="710209"/>
                    <a:pt x="1155860" y="710209"/>
                    <a:pt x="1165309" y="710209"/>
                  </a:cubicBezTo>
                  <a:cubicBezTo>
                    <a:pt x="1169246" y="700760"/>
                    <a:pt x="1173183" y="691312"/>
                    <a:pt x="1177120" y="681863"/>
                  </a:cubicBezTo>
                  <a:cubicBezTo>
                    <a:pt x="1008622" y="681863"/>
                    <a:pt x="840912" y="681863"/>
                    <a:pt x="673202" y="681863"/>
                  </a:cubicBezTo>
                  <a:cubicBezTo>
                    <a:pt x="620448" y="681863"/>
                    <a:pt x="591316" y="652731"/>
                    <a:pt x="591316" y="599977"/>
                  </a:cubicBezTo>
                  <a:cubicBezTo>
                    <a:pt x="591316" y="427543"/>
                    <a:pt x="591316" y="255896"/>
                    <a:pt x="591316" y="83462"/>
                  </a:cubicBezTo>
                  <a:cubicBezTo>
                    <a:pt x="591316" y="77950"/>
                    <a:pt x="591316" y="72438"/>
                    <a:pt x="591316" y="66927"/>
                  </a:cubicBezTo>
                  <a:cubicBezTo>
                    <a:pt x="594465" y="18897"/>
                    <a:pt x="614149" y="0"/>
                    <a:pt x="662179" y="0"/>
                  </a:cubicBezTo>
                  <a:cubicBezTo>
                    <a:pt x="979489" y="788"/>
                    <a:pt x="1296800" y="2362"/>
                    <a:pt x="1613323" y="3937"/>
                  </a:cubicBezTo>
                  <a:cubicBezTo>
                    <a:pt x="1653479" y="3937"/>
                    <a:pt x="1681037" y="30708"/>
                    <a:pt x="1681037" y="70863"/>
                  </a:cubicBezTo>
                  <a:cubicBezTo>
                    <a:pt x="1681037" y="251959"/>
                    <a:pt x="1681037" y="433054"/>
                    <a:pt x="1681037" y="614937"/>
                  </a:cubicBezTo>
                  <a:cubicBezTo>
                    <a:pt x="1681037" y="654305"/>
                    <a:pt x="1653479" y="681863"/>
                    <a:pt x="1614110" y="681863"/>
                  </a:cubicBezTo>
                  <a:cubicBezTo>
                    <a:pt x="1578678" y="682651"/>
                    <a:pt x="1542460" y="681863"/>
                    <a:pt x="1507028" y="682651"/>
                  </a:cubicBezTo>
                  <a:cubicBezTo>
                    <a:pt x="1506240" y="682651"/>
                    <a:pt x="1506240" y="682651"/>
                    <a:pt x="1503091" y="683438"/>
                  </a:cubicBezTo>
                  <a:cubicBezTo>
                    <a:pt x="1507028" y="694461"/>
                    <a:pt x="1510965" y="705485"/>
                    <a:pt x="1515689" y="716507"/>
                  </a:cubicBezTo>
                  <a:cubicBezTo>
                    <a:pt x="1516476" y="715720"/>
                    <a:pt x="1517264" y="714933"/>
                    <a:pt x="1518051" y="714933"/>
                  </a:cubicBezTo>
                  <a:cubicBezTo>
                    <a:pt x="1530649" y="707059"/>
                    <a:pt x="1582615" y="708634"/>
                    <a:pt x="1591277" y="718870"/>
                  </a:cubicBezTo>
                  <a:cubicBezTo>
                    <a:pt x="1596788" y="725169"/>
                    <a:pt x="1602300" y="737767"/>
                    <a:pt x="1599938" y="744065"/>
                  </a:cubicBezTo>
                  <a:cubicBezTo>
                    <a:pt x="1596001" y="752727"/>
                    <a:pt x="1585765" y="762963"/>
                    <a:pt x="1576316" y="765325"/>
                  </a:cubicBezTo>
                  <a:cubicBezTo>
                    <a:pt x="1560569" y="768474"/>
                    <a:pt x="1544034" y="766112"/>
                    <a:pt x="1526712" y="766112"/>
                  </a:cubicBezTo>
                  <a:cubicBezTo>
                    <a:pt x="1525925" y="760601"/>
                    <a:pt x="1525137" y="755876"/>
                    <a:pt x="1524350" y="750365"/>
                  </a:cubicBezTo>
                  <a:cubicBezTo>
                    <a:pt x="1523563" y="751152"/>
                    <a:pt x="1522775" y="751939"/>
                    <a:pt x="1522775" y="751939"/>
                  </a:cubicBezTo>
                  <a:cubicBezTo>
                    <a:pt x="1522775" y="755876"/>
                    <a:pt x="1523563" y="759813"/>
                    <a:pt x="1521988" y="762963"/>
                  </a:cubicBezTo>
                  <a:cubicBezTo>
                    <a:pt x="1518838" y="768474"/>
                    <a:pt x="1514902" y="773198"/>
                    <a:pt x="1510965" y="778710"/>
                  </a:cubicBezTo>
                  <a:cubicBezTo>
                    <a:pt x="1507028" y="773198"/>
                    <a:pt x="1500729" y="767687"/>
                    <a:pt x="1500729" y="762963"/>
                  </a:cubicBezTo>
                  <a:cubicBezTo>
                    <a:pt x="1499154" y="679501"/>
                    <a:pt x="1426716" y="605488"/>
                    <a:pt x="1336168" y="607063"/>
                  </a:cubicBezTo>
                  <a:cubicBezTo>
                    <a:pt x="1253494" y="608638"/>
                    <a:pt x="1181844" y="676352"/>
                    <a:pt x="1177120" y="760601"/>
                  </a:cubicBezTo>
                  <a:cubicBezTo>
                    <a:pt x="1176332" y="769261"/>
                    <a:pt x="1177907" y="780285"/>
                    <a:pt x="1166096" y="778710"/>
                  </a:cubicBezTo>
                  <a:cubicBezTo>
                    <a:pt x="1162160" y="777135"/>
                    <a:pt x="1157435" y="767687"/>
                    <a:pt x="1153498" y="762963"/>
                  </a:cubicBezTo>
                  <a:close/>
                  <a:moveTo>
                    <a:pt x="248809" y="272431"/>
                  </a:moveTo>
                  <a:cubicBezTo>
                    <a:pt x="224401" y="272431"/>
                    <a:pt x="200780" y="272431"/>
                    <a:pt x="176371" y="272431"/>
                  </a:cubicBezTo>
                  <a:cubicBezTo>
                    <a:pt x="162198" y="272431"/>
                    <a:pt x="155899" y="278729"/>
                    <a:pt x="155899" y="293690"/>
                  </a:cubicBezTo>
                  <a:cubicBezTo>
                    <a:pt x="155899" y="336995"/>
                    <a:pt x="155899" y="380301"/>
                    <a:pt x="155899" y="424393"/>
                  </a:cubicBezTo>
                  <a:cubicBezTo>
                    <a:pt x="155899" y="439353"/>
                    <a:pt x="162986" y="445652"/>
                    <a:pt x="176371" y="445652"/>
                  </a:cubicBezTo>
                  <a:cubicBezTo>
                    <a:pt x="224401" y="445652"/>
                    <a:pt x="271643" y="445652"/>
                    <a:pt x="319673" y="445652"/>
                  </a:cubicBezTo>
                  <a:cubicBezTo>
                    <a:pt x="334633" y="445652"/>
                    <a:pt x="341719" y="438566"/>
                    <a:pt x="340932" y="423606"/>
                  </a:cubicBezTo>
                  <a:cubicBezTo>
                    <a:pt x="340144" y="381088"/>
                    <a:pt x="340932" y="337782"/>
                    <a:pt x="340932" y="295264"/>
                  </a:cubicBezTo>
                  <a:cubicBezTo>
                    <a:pt x="340932" y="280304"/>
                    <a:pt x="334633" y="273218"/>
                    <a:pt x="319673" y="273218"/>
                  </a:cubicBezTo>
                  <a:cubicBezTo>
                    <a:pt x="296052" y="273218"/>
                    <a:pt x="272430" y="272431"/>
                    <a:pt x="248809" y="272431"/>
                  </a:cubicBezTo>
                  <a:close/>
                  <a:moveTo>
                    <a:pt x="478721" y="359829"/>
                  </a:moveTo>
                  <a:cubicBezTo>
                    <a:pt x="478721" y="336995"/>
                    <a:pt x="478721" y="314161"/>
                    <a:pt x="478721" y="291327"/>
                  </a:cubicBezTo>
                  <a:cubicBezTo>
                    <a:pt x="478721" y="278729"/>
                    <a:pt x="473997" y="272431"/>
                    <a:pt x="460612" y="272431"/>
                  </a:cubicBezTo>
                  <a:cubicBezTo>
                    <a:pt x="439353" y="273218"/>
                    <a:pt x="418094" y="273218"/>
                    <a:pt x="397622" y="272431"/>
                  </a:cubicBezTo>
                  <a:cubicBezTo>
                    <a:pt x="384237" y="272431"/>
                    <a:pt x="379513" y="278729"/>
                    <a:pt x="379513" y="291327"/>
                  </a:cubicBezTo>
                  <a:cubicBezTo>
                    <a:pt x="379513" y="336207"/>
                    <a:pt x="379513" y="380301"/>
                    <a:pt x="379513" y="425180"/>
                  </a:cubicBezTo>
                  <a:cubicBezTo>
                    <a:pt x="379513" y="438566"/>
                    <a:pt x="385024" y="445652"/>
                    <a:pt x="398410" y="445652"/>
                  </a:cubicBezTo>
                  <a:cubicBezTo>
                    <a:pt x="418881" y="445652"/>
                    <a:pt x="439353" y="445652"/>
                    <a:pt x="459825" y="445652"/>
                  </a:cubicBezTo>
                  <a:cubicBezTo>
                    <a:pt x="473210" y="445652"/>
                    <a:pt x="479509" y="439353"/>
                    <a:pt x="478721" y="425180"/>
                  </a:cubicBezTo>
                  <a:cubicBezTo>
                    <a:pt x="478721" y="403922"/>
                    <a:pt x="478721" y="381875"/>
                    <a:pt x="478721" y="359829"/>
                  </a:cubicBezTo>
                  <a:close/>
                  <a:moveTo>
                    <a:pt x="123617" y="272431"/>
                  </a:moveTo>
                  <a:cubicBezTo>
                    <a:pt x="121255" y="274005"/>
                    <a:pt x="118893" y="275580"/>
                    <a:pt x="118106" y="277155"/>
                  </a:cubicBezTo>
                  <a:cubicBezTo>
                    <a:pt x="99209" y="329121"/>
                    <a:pt x="79525" y="380301"/>
                    <a:pt x="60627" y="432267"/>
                  </a:cubicBezTo>
                  <a:cubicBezTo>
                    <a:pt x="56691" y="442503"/>
                    <a:pt x="61415" y="446439"/>
                    <a:pt x="71651" y="446439"/>
                  </a:cubicBezTo>
                  <a:cubicBezTo>
                    <a:pt x="83461" y="446439"/>
                    <a:pt x="96059" y="445652"/>
                    <a:pt x="107870" y="446439"/>
                  </a:cubicBezTo>
                  <a:cubicBezTo>
                    <a:pt x="120468" y="447227"/>
                    <a:pt x="125979" y="440928"/>
                    <a:pt x="125979" y="429117"/>
                  </a:cubicBezTo>
                  <a:cubicBezTo>
                    <a:pt x="125979" y="378726"/>
                    <a:pt x="125979" y="328334"/>
                    <a:pt x="126767" y="277155"/>
                  </a:cubicBezTo>
                  <a:cubicBezTo>
                    <a:pt x="125979" y="276367"/>
                    <a:pt x="124405" y="274793"/>
                    <a:pt x="123617" y="272431"/>
                  </a:cubicBezTo>
                  <a:close/>
                </a:path>
              </a:pathLst>
            </a:custGeom>
            <a:grpFill/>
            <a:ln w="7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24">
              <a:extLst>
                <a:ext uri="{FF2B5EF4-FFF2-40B4-BE49-F238E27FC236}">
                  <a16:creationId xmlns:a16="http://schemas.microsoft.com/office/drawing/2014/main" id="{D2A5A486-17D8-453B-8FBC-49809D674F8E}"/>
                </a:ext>
              </a:extLst>
            </p:cNvPr>
            <p:cNvSpPr/>
            <p:nvPr/>
          </p:nvSpPr>
          <p:spPr>
            <a:xfrm>
              <a:off x="2968574" y="4560258"/>
              <a:ext cx="307075" cy="307075"/>
            </a:xfrm>
            <a:custGeom>
              <a:avLst/>
              <a:gdLst>
                <a:gd name="connsiteX0" fmla="*/ 311012 w 307074"/>
                <a:gd name="connsiteY0" fmla="*/ 156687 h 307074"/>
                <a:gd name="connsiteX1" fmla="*/ 155112 w 307074"/>
                <a:gd name="connsiteY1" fmla="*/ 311011 h 307074"/>
                <a:gd name="connsiteX2" fmla="*/ 0 w 307074"/>
                <a:gd name="connsiteY2" fmla="*/ 155112 h 307074"/>
                <a:gd name="connsiteX3" fmla="*/ 157474 w 307074"/>
                <a:gd name="connsiteY3" fmla="*/ 0 h 307074"/>
                <a:gd name="connsiteX4" fmla="*/ 311012 w 307074"/>
                <a:gd name="connsiteY4" fmla="*/ 156687 h 307074"/>
                <a:gd name="connsiteX5" fmla="*/ 158262 w 307074"/>
                <a:gd name="connsiteY5" fmla="*/ 79524 h 307074"/>
                <a:gd name="connsiteX6" fmla="*/ 78737 w 307074"/>
                <a:gd name="connsiteY6" fmla="*/ 154324 h 307074"/>
                <a:gd name="connsiteX7" fmla="*/ 153537 w 307074"/>
                <a:gd name="connsiteY7" fmla="*/ 232274 h 307074"/>
                <a:gd name="connsiteX8" fmla="*/ 232274 w 307074"/>
                <a:gd name="connsiteY8" fmla="*/ 156687 h 307074"/>
                <a:gd name="connsiteX9" fmla="*/ 158262 w 307074"/>
                <a:gd name="connsiteY9" fmla="*/ 79524 h 307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074" h="307074">
                  <a:moveTo>
                    <a:pt x="311012" y="156687"/>
                  </a:moveTo>
                  <a:cubicBezTo>
                    <a:pt x="310224" y="242510"/>
                    <a:pt x="240148" y="311799"/>
                    <a:pt x="155112" y="311011"/>
                  </a:cubicBezTo>
                  <a:cubicBezTo>
                    <a:pt x="69289" y="310224"/>
                    <a:pt x="0" y="240935"/>
                    <a:pt x="0" y="155112"/>
                  </a:cubicBezTo>
                  <a:cubicBezTo>
                    <a:pt x="0" y="68501"/>
                    <a:pt x="70076" y="0"/>
                    <a:pt x="157474" y="0"/>
                  </a:cubicBezTo>
                  <a:cubicBezTo>
                    <a:pt x="244085" y="787"/>
                    <a:pt x="311799" y="70076"/>
                    <a:pt x="311012" y="156687"/>
                  </a:cubicBezTo>
                  <a:close/>
                  <a:moveTo>
                    <a:pt x="158262" y="79524"/>
                  </a:moveTo>
                  <a:cubicBezTo>
                    <a:pt x="115744" y="77949"/>
                    <a:pt x="80312" y="111806"/>
                    <a:pt x="78737" y="154324"/>
                  </a:cubicBezTo>
                  <a:cubicBezTo>
                    <a:pt x="77950" y="195268"/>
                    <a:pt x="111807" y="230700"/>
                    <a:pt x="153537" y="232274"/>
                  </a:cubicBezTo>
                  <a:cubicBezTo>
                    <a:pt x="195268" y="233849"/>
                    <a:pt x="231487" y="199205"/>
                    <a:pt x="232274" y="156687"/>
                  </a:cubicBezTo>
                  <a:cubicBezTo>
                    <a:pt x="233849" y="115743"/>
                    <a:pt x="200780" y="81099"/>
                    <a:pt x="158262" y="79524"/>
                  </a:cubicBezTo>
                  <a:close/>
                </a:path>
              </a:pathLst>
            </a:custGeom>
            <a:grpFill/>
            <a:ln w="7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25">
              <a:extLst>
                <a:ext uri="{FF2B5EF4-FFF2-40B4-BE49-F238E27FC236}">
                  <a16:creationId xmlns:a16="http://schemas.microsoft.com/office/drawing/2014/main" id="{35A6B9C2-318B-47A1-AA55-A7BA3F586A45}"/>
                </a:ext>
              </a:extLst>
            </p:cNvPr>
            <p:cNvSpPr/>
            <p:nvPr/>
          </p:nvSpPr>
          <p:spPr>
            <a:xfrm>
              <a:off x="3992917" y="4561039"/>
              <a:ext cx="307075" cy="307075"/>
            </a:xfrm>
            <a:custGeom>
              <a:avLst/>
              <a:gdLst>
                <a:gd name="connsiteX0" fmla="*/ 27 w 307074"/>
                <a:gd name="connsiteY0" fmla="*/ 153544 h 307074"/>
                <a:gd name="connsiteX1" fmla="*/ 157501 w 307074"/>
                <a:gd name="connsiteY1" fmla="*/ 7 h 307074"/>
                <a:gd name="connsiteX2" fmla="*/ 311038 w 307074"/>
                <a:gd name="connsiteY2" fmla="*/ 156694 h 307074"/>
                <a:gd name="connsiteX3" fmla="*/ 153564 w 307074"/>
                <a:gd name="connsiteY3" fmla="*/ 310231 h 307074"/>
                <a:gd name="connsiteX4" fmla="*/ 27 w 307074"/>
                <a:gd name="connsiteY4" fmla="*/ 153544 h 307074"/>
                <a:gd name="connsiteX5" fmla="*/ 77976 w 307074"/>
                <a:gd name="connsiteY5" fmla="*/ 153544 h 307074"/>
                <a:gd name="connsiteX6" fmla="*/ 152777 w 307074"/>
                <a:gd name="connsiteY6" fmla="*/ 231494 h 307074"/>
                <a:gd name="connsiteX7" fmla="*/ 231514 w 307074"/>
                <a:gd name="connsiteY7" fmla="*/ 155119 h 307074"/>
                <a:gd name="connsiteX8" fmla="*/ 154351 w 307074"/>
                <a:gd name="connsiteY8" fmla="*/ 77957 h 307074"/>
                <a:gd name="connsiteX9" fmla="*/ 77976 w 307074"/>
                <a:gd name="connsiteY9" fmla="*/ 153544 h 307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074" h="307074">
                  <a:moveTo>
                    <a:pt x="27" y="153544"/>
                  </a:moveTo>
                  <a:cubicBezTo>
                    <a:pt x="814" y="66146"/>
                    <a:pt x="69315" y="-780"/>
                    <a:pt x="157501" y="7"/>
                  </a:cubicBezTo>
                  <a:cubicBezTo>
                    <a:pt x="243324" y="794"/>
                    <a:pt x="311826" y="71657"/>
                    <a:pt x="311038" y="156694"/>
                  </a:cubicBezTo>
                  <a:cubicBezTo>
                    <a:pt x="309463" y="242517"/>
                    <a:pt x="239387" y="311806"/>
                    <a:pt x="153564" y="310231"/>
                  </a:cubicBezTo>
                  <a:cubicBezTo>
                    <a:pt x="66953" y="308656"/>
                    <a:pt x="-1548" y="239368"/>
                    <a:pt x="27" y="153544"/>
                  </a:cubicBezTo>
                  <a:close/>
                  <a:moveTo>
                    <a:pt x="77976" y="153544"/>
                  </a:moveTo>
                  <a:cubicBezTo>
                    <a:pt x="77189" y="195275"/>
                    <a:pt x="111046" y="229919"/>
                    <a:pt x="152777" y="231494"/>
                  </a:cubicBezTo>
                  <a:cubicBezTo>
                    <a:pt x="194507" y="233068"/>
                    <a:pt x="230726" y="197637"/>
                    <a:pt x="231514" y="155119"/>
                  </a:cubicBezTo>
                  <a:cubicBezTo>
                    <a:pt x="232301" y="113388"/>
                    <a:pt x="196869" y="77957"/>
                    <a:pt x="154351" y="77957"/>
                  </a:cubicBezTo>
                  <a:cubicBezTo>
                    <a:pt x="113408" y="77957"/>
                    <a:pt x="78764" y="111814"/>
                    <a:pt x="77976" y="153544"/>
                  </a:cubicBezTo>
                  <a:close/>
                </a:path>
              </a:pathLst>
            </a:custGeom>
            <a:grpFill/>
            <a:ln w="7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26">
              <a:extLst>
                <a:ext uri="{FF2B5EF4-FFF2-40B4-BE49-F238E27FC236}">
                  <a16:creationId xmlns:a16="http://schemas.microsoft.com/office/drawing/2014/main" id="{7CECD898-8AEC-4DDE-B750-3BF6D270D7BD}"/>
                </a:ext>
              </a:extLst>
            </p:cNvPr>
            <p:cNvSpPr/>
            <p:nvPr/>
          </p:nvSpPr>
          <p:spPr>
            <a:xfrm>
              <a:off x="2801651" y="4655530"/>
              <a:ext cx="23621" cy="55116"/>
            </a:xfrm>
            <a:custGeom>
              <a:avLst/>
              <a:gdLst>
                <a:gd name="connsiteX0" fmla="*/ 23621 w 23621"/>
                <a:gd name="connsiteY0" fmla="*/ 60628 h 55115"/>
                <a:gd name="connsiteX1" fmla="*/ 0 w 23621"/>
                <a:gd name="connsiteY1" fmla="*/ 60628 h 55115"/>
                <a:gd name="connsiteX2" fmla="*/ 0 w 23621"/>
                <a:gd name="connsiteY2" fmla="*/ 0 h 55115"/>
                <a:gd name="connsiteX3" fmla="*/ 23621 w 23621"/>
                <a:gd name="connsiteY3" fmla="*/ 0 h 55115"/>
                <a:gd name="connsiteX4" fmla="*/ 23621 w 23621"/>
                <a:gd name="connsiteY4" fmla="*/ 60628 h 5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21" h="55115">
                  <a:moveTo>
                    <a:pt x="23621" y="60628"/>
                  </a:moveTo>
                  <a:cubicBezTo>
                    <a:pt x="14960" y="60628"/>
                    <a:pt x="7874" y="60628"/>
                    <a:pt x="0" y="60628"/>
                  </a:cubicBezTo>
                  <a:cubicBezTo>
                    <a:pt x="0" y="40156"/>
                    <a:pt x="0" y="20471"/>
                    <a:pt x="0" y="0"/>
                  </a:cubicBezTo>
                  <a:cubicBezTo>
                    <a:pt x="7874" y="0"/>
                    <a:pt x="14960" y="0"/>
                    <a:pt x="23621" y="0"/>
                  </a:cubicBezTo>
                  <a:cubicBezTo>
                    <a:pt x="23621" y="20471"/>
                    <a:pt x="23621" y="40156"/>
                    <a:pt x="23621" y="60628"/>
                  </a:cubicBezTo>
                  <a:close/>
                </a:path>
              </a:pathLst>
            </a:custGeom>
            <a:grpFill/>
            <a:ln w="7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9" name="Graphic 475">
            <a:extLst>
              <a:ext uri="{FF2B5EF4-FFF2-40B4-BE49-F238E27FC236}">
                <a16:creationId xmlns:a16="http://schemas.microsoft.com/office/drawing/2014/main" id="{3AF279D1-0D04-49C8-85FC-B32EB5610A73}"/>
              </a:ext>
            </a:extLst>
          </p:cNvPr>
          <p:cNvGrpSpPr/>
          <p:nvPr/>
        </p:nvGrpSpPr>
        <p:grpSpPr>
          <a:xfrm>
            <a:off x="4241097" y="2490781"/>
            <a:ext cx="1586122" cy="1403661"/>
            <a:chOff x="2612458" y="-43"/>
            <a:chExt cx="6970898" cy="6853351"/>
          </a:xfrm>
        </p:grpSpPr>
        <p:sp>
          <p:nvSpPr>
            <p:cNvPr id="80" name="Freeform: Shape 19">
              <a:extLst>
                <a:ext uri="{FF2B5EF4-FFF2-40B4-BE49-F238E27FC236}">
                  <a16:creationId xmlns:a16="http://schemas.microsoft.com/office/drawing/2014/main" id="{26C0A62E-7832-4A16-8B42-AFAF4E10748A}"/>
                </a:ext>
              </a:extLst>
            </p:cNvPr>
            <p:cNvSpPr/>
            <p:nvPr/>
          </p:nvSpPr>
          <p:spPr>
            <a:xfrm>
              <a:off x="5682647" y="-43"/>
              <a:ext cx="630530" cy="272452"/>
            </a:xfrm>
            <a:custGeom>
              <a:avLst/>
              <a:gdLst>
                <a:gd name="connsiteX0" fmla="*/ 0 w 630531"/>
                <a:gd name="connsiteY0" fmla="*/ 256146 h 272451"/>
                <a:gd name="connsiteX1" fmla="*/ 17904 w 630531"/>
                <a:gd name="connsiteY1" fmla="*/ 219560 h 272451"/>
                <a:gd name="connsiteX2" fmla="*/ 145567 w 630531"/>
                <a:gd name="connsiteY2" fmla="*/ 91897 h 272451"/>
                <a:gd name="connsiteX3" fmla="*/ 300475 w 630531"/>
                <a:gd name="connsiteY3" fmla="*/ 7826 h 272451"/>
                <a:gd name="connsiteX4" fmla="*/ 335505 w 630531"/>
                <a:gd name="connsiteY4" fmla="*/ 42 h 272451"/>
                <a:gd name="connsiteX5" fmla="*/ 462390 w 630531"/>
                <a:gd name="connsiteY5" fmla="*/ 28065 h 272451"/>
                <a:gd name="connsiteX6" fmla="*/ 518437 w 630531"/>
                <a:gd name="connsiteY6" fmla="*/ 88005 h 272451"/>
                <a:gd name="connsiteX7" fmla="*/ 556580 w 630531"/>
                <a:gd name="connsiteY7" fmla="*/ 168962 h 272451"/>
                <a:gd name="connsiteX8" fmla="*/ 635980 w 630531"/>
                <a:gd name="connsiteY8" fmla="*/ 274050 h 272451"/>
                <a:gd name="connsiteX9" fmla="*/ 0 w 630531"/>
                <a:gd name="connsiteY9" fmla="*/ 256146 h 272451"/>
                <a:gd name="connsiteX10" fmla="*/ 0 w 630531"/>
                <a:gd name="connsiteY10" fmla="*/ 256146 h 27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0531" h="272451">
                  <a:moveTo>
                    <a:pt x="0" y="256146"/>
                  </a:moveTo>
                  <a:cubicBezTo>
                    <a:pt x="6228" y="244470"/>
                    <a:pt x="14012" y="232793"/>
                    <a:pt x="17904" y="219560"/>
                  </a:cubicBezTo>
                  <a:cubicBezTo>
                    <a:pt x="39700" y="155729"/>
                    <a:pt x="91855" y="123034"/>
                    <a:pt x="145567" y="91897"/>
                  </a:cubicBezTo>
                  <a:cubicBezTo>
                    <a:pt x="196944" y="63095"/>
                    <a:pt x="249099" y="35850"/>
                    <a:pt x="300475" y="7826"/>
                  </a:cubicBezTo>
                  <a:cubicBezTo>
                    <a:pt x="311373" y="1599"/>
                    <a:pt x="323050" y="42"/>
                    <a:pt x="335505" y="42"/>
                  </a:cubicBezTo>
                  <a:cubicBezTo>
                    <a:pt x="379876" y="-737"/>
                    <a:pt x="421911" y="9383"/>
                    <a:pt x="462390" y="28065"/>
                  </a:cubicBezTo>
                  <a:cubicBezTo>
                    <a:pt x="488856" y="40520"/>
                    <a:pt x="498976" y="68544"/>
                    <a:pt x="518437" y="88005"/>
                  </a:cubicBezTo>
                  <a:cubicBezTo>
                    <a:pt x="541790" y="109801"/>
                    <a:pt x="548017" y="140160"/>
                    <a:pt x="556580" y="168962"/>
                  </a:cubicBezTo>
                  <a:cubicBezTo>
                    <a:pt x="565921" y="201656"/>
                    <a:pt x="607178" y="246805"/>
                    <a:pt x="635980" y="274050"/>
                  </a:cubicBezTo>
                  <a:cubicBezTo>
                    <a:pt x="632867" y="277943"/>
                    <a:pt x="6228" y="259260"/>
                    <a:pt x="0" y="256146"/>
                  </a:cubicBezTo>
                  <a:lnTo>
                    <a:pt x="0" y="256146"/>
                  </a:lnTo>
                  <a:close/>
                </a:path>
              </a:pathLst>
            </a:custGeom>
            <a:solidFill>
              <a:srgbClr val="F5E2C6"/>
            </a:solidFill>
            <a:ln w="7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20">
              <a:extLst>
                <a:ext uri="{FF2B5EF4-FFF2-40B4-BE49-F238E27FC236}">
                  <a16:creationId xmlns:a16="http://schemas.microsoft.com/office/drawing/2014/main" id="{D9F6E835-CFDF-48A0-8B1F-5324550AF6C7}"/>
                </a:ext>
              </a:extLst>
            </p:cNvPr>
            <p:cNvSpPr/>
            <p:nvPr/>
          </p:nvSpPr>
          <p:spPr>
            <a:xfrm>
              <a:off x="5683427" y="189293"/>
              <a:ext cx="630530" cy="77843"/>
            </a:xfrm>
            <a:custGeom>
              <a:avLst/>
              <a:gdLst>
                <a:gd name="connsiteX0" fmla="*/ 631310 w 630531"/>
                <a:gd name="connsiteY0" fmla="*/ 80043 h 77843"/>
                <a:gd name="connsiteX1" fmla="*/ 583047 w 630531"/>
                <a:gd name="connsiteY1" fmla="*/ 27110 h 77843"/>
                <a:gd name="connsiteX2" fmla="*/ 408678 w 630531"/>
                <a:gd name="connsiteY2" fmla="*/ 8427 h 77843"/>
                <a:gd name="connsiteX3" fmla="*/ 158022 w 630531"/>
                <a:gd name="connsiteY3" fmla="*/ 4535 h 77843"/>
                <a:gd name="connsiteX4" fmla="*/ 17904 w 630531"/>
                <a:gd name="connsiteY4" fmla="*/ 28666 h 77843"/>
                <a:gd name="connsiteX5" fmla="*/ 17904 w 630531"/>
                <a:gd name="connsiteY5" fmla="*/ 29445 h 77843"/>
                <a:gd name="connsiteX6" fmla="*/ 0 w 630531"/>
                <a:gd name="connsiteY6" fmla="*/ 66031 h 77843"/>
                <a:gd name="connsiteX7" fmla="*/ 778 w 630531"/>
                <a:gd name="connsiteY7" fmla="*/ 66810 h 77843"/>
                <a:gd name="connsiteX8" fmla="*/ 15569 w 630531"/>
                <a:gd name="connsiteY8" fmla="*/ 67588 h 77843"/>
                <a:gd name="connsiteX9" fmla="*/ 133891 w 630531"/>
                <a:gd name="connsiteY9" fmla="*/ 47349 h 77843"/>
                <a:gd name="connsiteX10" fmla="*/ 384546 w 630531"/>
                <a:gd name="connsiteY10" fmla="*/ 51241 h 77843"/>
                <a:gd name="connsiteX11" fmla="*/ 631310 w 630531"/>
                <a:gd name="connsiteY11" fmla="*/ 80043 h 7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0531" h="77843">
                  <a:moveTo>
                    <a:pt x="631310" y="80043"/>
                  </a:moveTo>
                  <a:cubicBezTo>
                    <a:pt x="615741" y="65253"/>
                    <a:pt x="597837" y="46570"/>
                    <a:pt x="583047" y="27110"/>
                  </a:cubicBezTo>
                  <a:cubicBezTo>
                    <a:pt x="519994" y="19325"/>
                    <a:pt x="455384" y="12319"/>
                    <a:pt x="408678" y="8427"/>
                  </a:cubicBezTo>
                  <a:cubicBezTo>
                    <a:pt x="322271" y="2200"/>
                    <a:pt x="244428" y="-4806"/>
                    <a:pt x="158022" y="4535"/>
                  </a:cubicBezTo>
                  <a:cubicBezTo>
                    <a:pt x="131555" y="7649"/>
                    <a:pt x="53712" y="22439"/>
                    <a:pt x="17904" y="28666"/>
                  </a:cubicBezTo>
                  <a:cubicBezTo>
                    <a:pt x="17904" y="28666"/>
                    <a:pt x="17904" y="29445"/>
                    <a:pt x="17904" y="29445"/>
                  </a:cubicBezTo>
                  <a:cubicBezTo>
                    <a:pt x="14012" y="41900"/>
                    <a:pt x="6227" y="53576"/>
                    <a:pt x="0" y="66031"/>
                  </a:cubicBezTo>
                  <a:lnTo>
                    <a:pt x="778" y="66810"/>
                  </a:lnTo>
                  <a:cubicBezTo>
                    <a:pt x="1557" y="66810"/>
                    <a:pt x="6227" y="67588"/>
                    <a:pt x="15569" y="67588"/>
                  </a:cubicBezTo>
                  <a:cubicBezTo>
                    <a:pt x="55269" y="60582"/>
                    <a:pt x="111316" y="49684"/>
                    <a:pt x="133891" y="47349"/>
                  </a:cubicBezTo>
                  <a:cubicBezTo>
                    <a:pt x="220297" y="38008"/>
                    <a:pt x="298140" y="45014"/>
                    <a:pt x="384546" y="51241"/>
                  </a:cubicBezTo>
                  <a:cubicBezTo>
                    <a:pt x="448378" y="56690"/>
                    <a:pt x="550353" y="68367"/>
                    <a:pt x="631310" y="80043"/>
                  </a:cubicBezTo>
                  <a:close/>
                </a:path>
              </a:pathLst>
            </a:custGeom>
            <a:solidFill>
              <a:srgbClr val="998675"/>
            </a:solidFill>
            <a:ln w="7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21">
              <a:extLst>
                <a:ext uri="{FF2B5EF4-FFF2-40B4-BE49-F238E27FC236}">
                  <a16:creationId xmlns:a16="http://schemas.microsoft.com/office/drawing/2014/main" id="{90F436F0-61BC-4600-A3B8-55F3D24B7C1F}"/>
                </a:ext>
              </a:extLst>
            </p:cNvPr>
            <p:cNvSpPr/>
            <p:nvPr/>
          </p:nvSpPr>
          <p:spPr>
            <a:xfrm>
              <a:off x="4070066" y="3049893"/>
              <a:ext cx="2202966" cy="2584392"/>
            </a:xfrm>
            <a:custGeom>
              <a:avLst/>
              <a:gdLst>
                <a:gd name="connsiteX0" fmla="*/ 2187846 w 2202967"/>
                <a:gd name="connsiteY0" fmla="*/ 1789619 h 2584399"/>
                <a:gd name="connsiteX1" fmla="*/ 2208864 w 2202967"/>
                <a:gd name="connsiteY1" fmla="*/ 1567766 h 2584399"/>
                <a:gd name="connsiteX2" fmla="*/ 2136469 w 2202967"/>
                <a:gd name="connsiteY2" fmla="*/ 1394175 h 2584399"/>
                <a:gd name="connsiteX3" fmla="*/ 1797072 w 2202967"/>
                <a:gd name="connsiteY3" fmla="*/ 728614 h 2584399"/>
                <a:gd name="connsiteX4" fmla="*/ 1690427 w 2202967"/>
                <a:gd name="connsiteY4" fmla="*/ 120657 h 2584399"/>
                <a:gd name="connsiteX5" fmla="*/ 789779 w 2202967"/>
                <a:gd name="connsiteY5" fmla="*/ 0 h 2584399"/>
                <a:gd name="connsiteX6" fmla="*/ 716606 w 2202967"/>
                <a:gd name="connsiteY6" fmla="*/ 562029 h 2584399"/>
                <a:gd name="connsiteX7" fmla="*/ 793671 w 2202967"/>
                <a:gd name="connsiteY7" fmla="*/ 774541 h 2584399"/>
                <a:gd name="connsiteX8" fmla="*/ 792893 w 2202967"/>
                <a:gd name="connsiteY8" fmla="*/ 1019748 h 2584399"/>
                <a:gd name="connsiteX9" fmla="*/ 785887 w 2202967"/>
                <a:gd name="connsiteY9" fmla="*/ 1046215 h 2584399"/>
                <a:gd name="connsiteX10" fmla="*/ 603733 w 2202967"/>
                <a:gd name="connsiteY10" fmla="*/ 1387169 h 2584399"/>
                <a:gd name="connsiteX11" fmla="*/ 574931 w 2202967"/>
                <a:gd name="connsiteY11" fmla="*/ 1416749 h 2584399"/>
                <a:gd name="connsiteX12" fmla="*/ 277570 w 2202967"/>
                <a:gd name="connsiteY12" fmla="*/ 1591119 h 2584399"/>
                <a:gd name="connsiteX13" fmla="*/ 254995 w 2202967"/>
                <a:gd name="connsiteY13" fmla="*/ 1607465 h 2584399"/>
                <a:gd name="connsiteX14" fmla="*/ 6675 w 2202967"/>
                <a:gd name="connsiteY14" fmla="*/ 1877582 h 2584399"/>
                <a:gd name="connsiteX15" fmla="*/ 5118 w 2202967"/>
                <a:gd name="connsiteY15" fmla="*/ 1899378 h 2584399"/>
                <a:gd name="connsiteX16" fmla="*/ 8232 w 2202967"/>
                <a:gd name="connsiteY16" fmla="*/ 1912612 h 2584399"/>
                <a:gd name="connsiteX17" fmla="*/ 37812 w 2202967"/>
                <a:gd name="connsiteY17" fmla="*/ 2069855 h 2584399"/>
                <a:gd name="connsiteX18" fmla="*/ 201283 w 2202967"/>
                <a:gd name="connsiteY18" fmla="*/ 2206081 h 2584399"/>
                <a:gd name="connsiteX19" fmla="*/ 349964 w 2202967"/>
                <a:gd name="connsiteY19" fmla="*/ 2265242 h 2584399"/>
                <a:gd name="connsiteX20" fmla="*/ 356970 w 2202967"/>
                <a:gd name="connsiteY20" fmla="*/ 2262128 h 2584399"/>
                <a:gd name="connsiteX21" fmla="*/ 506429 w 2202967"/>
                <a:gd name="connsiteY21" fmla="*/ 2235662 h 2584399"/>
                <a:gd name="connsiteX22" fmla="*/ 525111 w 2202967"/>
                <a:gd name="connsiteY22" fmla="*/ 2217758 h 2584399"/>
                <a:gd name="connsiteX23" fmla="*/ 546908 w 2202967"/>
                <a:gd name="connsiteY23" fmla="*/ 2143806 h 2584399"/>
                <a:gd name="connsiteX24" fmla="*/ 588165 w 2202967"/>
                <a:gd name="connsiteY24" fmla="*/ 2065184 h 2584399"/>
                <a:gd name="connsiteX25" fmla="*/ 603733 w 2202967"/>
                <a:gd name="connsiteY25" fmla="*/ 2057400 h 2584399"/>
                <a:gd name="connsiteX26" fmla="*/ 697924 w 2202967"/>
                <a:gd name="connsiteY26" fmla="*/ 2044945 h 2584399"/>
                <a:gd name="connsiteX27" fmla="*/ 728283 w 2202967"/>
                <a:gd name="connsiteY27" fmla="*/ 2036383 h 2584399"/>
                <a:gd name="connsiteX28" fmla="*/ 797563 w 2202967"/>
                <a:gd name="connsiteY28" fmla="*/ 1976443 h 2584399"/>
                <a:gd name="connsiteX29" fmla="*/ 1094146 w 2202967"/>
                <a:gd name="connsiteY29" fmla="*/ 1675968 h 2584399"/>
                <a:gd name="connsiteX30" fmla="*/ 1168876 w 2202967"/>
                <a:gd name="connsiteY30" fmla="*/ 1566987 h 2584399"/>
                <a:gd name="connsiteX31" fmla="*/ 1204684 w 2202967"/>
                <a:gd name="connsiteY31" fmla="*/ 1492257 h 2584399"/>
                <a:gd name="connsiteX32" fmla="*/ 1271629 w 2202967"/>
                <a:gd name="connsiteY32" fmla="*/ 1372378 h 2584399"/>
                <a:gd name="connsiteX33" fmla="*/ 1291090 w 2202967"/>
                <a:gd name="connsiteY33" fmla="*/ 1412079 h 2584399"/>
                <a:gd name="connsiteX34" fmla="*/ 1456118 w 2202967"/>
                <a:gd name="connsiteY34" fmla="*/ 1626926 h 2584399"/>
                <a:gd name="connsiteX35" fmla="*/ 1478693 w 2202967"/>
                <a:gd name="connsiteY35" fmla="*/ 1659621 h 2584399"/>
                <a:gd name="connsiteX36" fmla="*/ 1572883 w 2202967"/>
                <a:gd name="connsiteY36" fmla="*/ 1852672 h 2584399"/>
                <a:gd name="connsiteX37" fmla="*/ 1579111 w 2202967"/>
                <a:gd name="connsiteY37" fmla="*/ 1865127 h 2584399"/>
                <a:gd name="connsiteX38" fmla="*/ 1550309 w 2202967"/>
                <a:gd name="connsiteY38" fmla="*/ 2043388 h 2584399"/>
                <a:gd name="connsiteX39" fmla="*/ 1518393 w 2202967"/>
                <a:gd name="connsiteY39" fmla="*/ 2093208 h 2584399"/>
                <a:gd name="connsiteX40" fmla="*/ 1512944 w 2202967"/>
                <a:gd name="connsiteY40" fmla="*/ 2119675 h 2584399"/>
                <a:gd name="connsiteX41" fmla="*/ 1536297 w 2202967"/>
                <a:gd name="connsiteY41" fmla="*/ 2238775 h 2584399"/>
                <a:gd name="connsiteX42" fmla="*/ 1533183 w 2202967"/>
                <a:gd name="connsiteY42" fmla="*/ 2266021 h 2584399"/>
                <a:gd name="connsiteX43" fmla="*/ 1469352 w 2202967"/>
                <a:gd name="connsiteY43" fmla="*/ 2403803 h 2584399"/>
                <a:gd name="connsiteX44" fmla="*/ 1489591 w 2202967"/>
                <a:gd name="connsiteY44" fmla="*/ 2459850 h 2584399"/>
                <a:gd name="connsiteX45" fmla="*/ 1513722 w 2202967"/>
                <a:gd name="connsiteY45" fmla="*/ 2477754 h 2584399"/>
                <a:gd name="connsiteX46" fmla="*/ 1724678 w 2202967"/>
                <a:gd name="connsiteY46" fmla="*/ 2579729 h 2584399"/>
                <a:gd name="connsiteX47" fmla="*/ 1776833 w 2202967"/>
                <a:gd name="connsiteY47" fmla="*/ 2582843 h 2584399"/>
                <a:gd name="connsiteX48" fmla="*/ 1906053 w 2202967"/>
                <a:gd name="connsiteY48" fmla="*/ 2541586 h 2584399"/>
                <a:gd name="connsiteX49" fmla="*/ 1985453 w 2202967"/>
                <a:gd name="connsiteY49" fmla="*/ 2512005 h 2584399"/>
                <a:gd name="connsiteX50" fmla="*/ 2032159 w 2202967"/>
                <a:gd name="connsiteY50" fmla="*/ 2461407 h 2584399"/>
                <a:gd name="connsiteX51" fmla="*/ 2060961 w 2202967"/>
                <a:gd name="connsiteY51" fmla="*/ 2385899 h 2584399"/>
                <a:gd name="connsiteX52" fmla="*/ 2158265 w 2202967"/>
                <a:gd name="connsiteY52" fmla="*/ 2027820 h 2584399"/>
                <a:gd name="connsiteX53" fmla="*/ 2187846 w 2202967"/>
                <a:gd name="connsiteY53" fmla="*/ 1789619 h 2584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202967" h="2584399">
                  <a:moveTo>
                    <a:pt x="2187846" y="1789619"/>
                  </a:moveTo>
                  <a:cubicBezTo>
                    <a:pt x="2187068" y="1738242"/>
                    <a:pt x="2208864" y="1580999"/>
                    <a:pt x="2208864" y="1567766"/>
                  </a:cubicBezTo>
                  <a:cubicBezTo>
                    <a:pt x="2208864" y="1521060"/>
                    <a:pt x="2152038" y="1419084"/>
                    <a:pt x="2136469" y="1394175"/>
                  </a:cubicBezTo>
                  <a:cubicBezTo>
                    <a:pt x="1982339" y="1148968"/>
                    <a:pt x="1840664" y="850828"/>
                    <a:pt x="1797072" y="728614"/>
                  </a:cubicBezTo>
                  <a:cubicBezTo>
                    <a:pt x="1670187" y="372870"/>
                    <a:pt x="1669409" y="326164"/>
                    <a:pt x="1690427" y="120657"/>
                  </a:cubicBezTo>
                  <a:cubicBezTo>
                    <a:pt x="1433544" y="31916"/>
                    <a:pt x="867622" y="0"/>
                    <a:pt x="789779" y="0"/>
                  </a:cubicBezTo>
                  <a:cubicBezTo>
                    <a:pt x="729061" y="96526"/>
                    <a:pt x="690139" y="518437"/>
                    <a:pt x="716606" y="562029"/>
                  </a:cubicBezTo>
                  <a:cubicBezTo>
                    <a:pt x="721277" y="569814"/>
                    <a:pt x="793671" y="765979"/>
                    <a:pt x="793671" y="774541"/>
                  </a:cubicBezTo>
                  <a:cubicBezTo>
                    <a:pt x="789001" y="880408"/>
                    <a:pt x="796785" y="913881"/>
                    <a:pt x="792893" y="1019748"/>
                  </a:cubicBezTo>
                  <a:cubicBezTo>
                    <a:pt x="792893" y="1029868"/>
                    <a:pt x="790557" y="1037652"/>
                    <a:pt x="785887" y="1046215"/>
                  </a:cubicBezTo>
                  <a:cubicBezTo>
                    <a:pt x="725169" y="1159866"/>
                    <a:pt x="664451" y="1273518"/>
                    <a:pt x="603733" y="1387169"/>
                  </a:cubicBezTo>
                  <a:cubicBezTo>
                    <a:pt x="596727" y="1400402"/>
                    <a:pt x="587386" y="1409744"/>
                    <a:pt x="574931" y="1416749"/>
                  </a:cubicBezTo>
                  <a:cubicBezTo>
                    <a:pt x="476070" y="1474353"/>
                    <a:pt x="376431" y="1532736"/>
                    <a:pt x="277570" y="1591119"/>
                  </a:cubicBezTo>
                  <a:cubicBezTo>
                    <a:pt x="269785" y="1595789"/>
                    <a:pt x="261223" y="1600460"/>
                    <a:pt x="254995" y="1607465"/>
                  </a:cubicBezTo>
                  <a:cubicBezTo>
                    <a:pt x="172481" y="1697764"/>
                    <a:pt x="89967" y="1788062"/>
                    <a:pt x="6675" y="1877582"/>
                  </a:cubicBezTo>
                  <a:cubicBezTo>
                    <a:pt x="-1110" y="1885366"/>
                    <a:pt x="-2667" y="1891594"/>
                    <a:pt x="5118" y="1899378"/>
                  </a:cubicBezTo>
                  <a:cubicBezTo>
                    <a:pt x="10567" y="1904049"/>
                    <a:pt x="10567" y="1908719"/>
                    <a:pt x="8232" y="1912612"/>
                  </a:cubicBezTo>
                  <a:cubicBezTo>
                    <a:pt x="19130" y="1939078"/>
                    <a:pt x="36255" y="2058179"/>
                    <a:pt x="37812" y="2069855"/>
                  </a:cubicBezTo>
                  <a:cubicBezTo>
                    <a:pt x="45596" y="2125903"/>
                    <a:pt x="127332" y="2180393"/>
                    <a:pt x="201283" y="2206081"/>
                  </a:cubicBezTo>
                  <a:cubicBezTo>
                    <a:pt x="280683" y="2234105"/>
                    <a:pt x="327389" y="2259015"/>
                    <a:pt x="349964" y="2265242"/>
                  </a:cubicBezTo>
                  <a:cubicBezTo>
                    <a:pt x="351521" y="2263685"/>
                    <a:pt x="353856" y="2262907"/>
                    <a:pt x="356970" y="2262128"/>
                  </a:cubicBezTo>
                  <a:cubicBezTo>
                    <a:pt x="407568" y="2258236"/>
                    <a:pt x="455831" y="2243446"/>
                    <a:pt x="506429" y="2235662"/>
                  </a:cubicBezTo>
                  <a:cubicBezTo>
                    <a:pt x="517327" y="2234105"/>
                    <a:pt x="521998" y="2228655"/>
                    <a:pt x="525111" y="2217758"/>
                  </a:cubicBezTo>
                  <a:cubicBezTo>
                    <a:pt x="532117" y="2192848"/>
                    <a:pt x="540680" y="2168716"/>
                    <a:pt x="546908" y="2143806"/>
                  </a:cubicBezTo>
                  <a:cubicBezTo>
                    <a:pt x="554692" y="2114226"/>
                    <a:pt x="574153" y="2091651"/>
                    <a:pt x="588165" y="2065184"/>
                  </a:cubicBezTo>
                  <a:cubicBezTo>
                    <a:pt x="591278" y="2058957"/>
                    <a:pt x="597506" y="2058179"/>
                    <a:pt x="603733" y="2057400"/>
                  </a:cubicBezTo>
                  <a:cubicBezTo>
                    <a:pt x="634871" y="2053508"/>
                    <a:pt x="666786" y="2049616"/>
                    <a:pt x="697924" y="2044945"/>
                  </a:cubicBezTo>
                  <a:cubicBezTo>
                    <a:pt x="708044" y="2043388"/>
                    <a:pt x="719720" y="2044167"/>
                    <a:pt x="728283" y="2036383"/>
                  </a:cubicBezTo>
                  <a:cubicBezTo>
                    <a:pt x="751636" y="2016143"/>
                    <a:pt x="775767" y="1998239"/>
                    <a:pt x="797563" y="1976443"/>
                  </a:cubicBezTo>
                  <a:cubicBezTo>
                    <a:pt x="897203" y="1876804"/>
                    <a:pt x="994507" y="1775607"/>
                    <a:pt x="1094146" y="1675968"/>
                  </a:cubicBezTo>
                  <a:cubicBezTo>
                    <a:pt x="1126062" y="1644052"/>
                    <a:pt x="1151751" y="1609022"/>
                    <a:pt x="1168876" y="1566987"/>
                  </a:cubicBezTo>
                  <a:cubicBezTo>
                    <a:pt x="1178996" y="1541299"/>
                    <a:pt x="1192229" y="1517167"/>
                    <a:pt x="1204684" y="1492257"/>
                  </a:cubicBezTo>
                  <a:cubicBezTo>
                    <a:pt x="1224923" y="1452557"/>
                    <a:pt x="1245941" y="1412857"/>
                    <a:pt x="1271629" y="1372378"/>
                  </a:cubicBezTo>
                  <a:cubicBezTo>
                    <a:pt x="1278635" y="1387169"/>
                    <a:pt x="1286420" y="1399624"/>
                    <a:pt x="1291090" y="1412079"/>
                  </a:cubicBezTo>
                  <a:cubicBezTo>
                    <a:pt x="1323784" y="1500820"/>
                    <a:pt x="1379053" y="1572436"/>
                    <a:pt x="1456118" y="1626926"/>
                  </a:cubicBezTo>
                  <a:cubicBezTo>
                    <a:pt x="1467795" y="1634711"/>
                    <a:pt x="1474022" y="1646387"/>
                    <a:pt x="1478693" y="1659621"/>
                  </a:cubicBezTo>
                  <a:cubicBezTo>
                    <a:pt x="1502046" y="1728123"/>
                    <a:pt x="1521507" y="1798182"/>
                    <a:pt x="1572883" y="1852672"/>
                  </a:cubicBezTo>
                  <a:cubicBezTo>
                    <a:pt x="1575997" y="1855786"/>
                    <a:pt x="1578332" y="1860456"/>
                    <a:pt x="1579111" y="1865127"/>
                  </a:cubicBezTo>
                  <a:cubicBezTo>
                    <a:pt x="1590009" y="1927402"/>
                    <a:pt x="1589230" y="1988120"/>
                    <a:pt x="1550309" y="2043388"/>
                  </a:cubicBezTo>
                  <a:cubicBezTo>
                    <a:pt x="1538632" y="2058957"/>
                    <a:pt x="1530069" y="2076861"/>
                    <a:pt x="1518393" y="2093208"/>
                  </a:cubicBezTo>
                  <a:cubicBezTo>
                    <a:pt x="1512944" y="2101771"/>
                    <a:pt x="1510608" y="2108777"/>
                    <a:pt x="1512944" y="2119675"/>
                  </a:cubicBezTo>
                  <a:cubicBezTo>
                    <a:pt x="1521507" y="2159375"/>
                    <a:pt x="1527734" y="2199075"/>
                    <a:pt x="1536297" y="2238775"/>
                  </a:cubicBezTo>
                  <a:cubicBezTo>
                    <a:pt x="1538632" y="2248895"/>
                    <a:pt x="1537075" y="2256679"/>
                    <a:pt x="1533183" y="2266021"/>
                  </a:cubicBezTo>
                  <a:cubicBezTo>
                    <a:pt x="1511387" y="2311948"/>
                    <a:pt x="1491148" y="2357876"/>
                    <a:pt x="1469352" y="2403803"/>
                  </a:cubicBezTo>
                  <a:cubicBezTo>
                    <a:pt x="1452226" y="2441168"/>
                    <a:pt x="1452226" y="2441168"/>
                    <a:pt x="1489591" y="2459850"/>
                  </a:cubicBezTo>
                  <a:cubicBezTo>
                    <a:pt x="1495040" y="2469192"/>
                    <a:pt x="1504381" y="2473084"/>
                    <a:pt x="1513722" y="2477754"/>
                  </a:cubicBezTo>
                  <a:cubicBezTo>
                    <a:pt x="1584560" y="2511227"/>
                    <a:pt x="1654619" y="2545478"/>
                    <a:pt x="1724678" y="2579729"/>
                  </a:cubicBezTo>
                  <a:cubicBezTo>
                    <a:pt x="1742582" y="2588292"/>
                    <a:pt x="1758929" y="2589071"/>
                    <a:pt x="1776833" y="2582843"/>
                  </a:cubicBezTo>
                  <a:cubicBezTo>
                    <a:pt x="1819647" y="2568053"/>
                    <a:pt x="1863239" y="2555598"/>
                    <a:pt x="1906053" y="2541586"/>
                  </a:cubicBezTo>
                  <a:cubicBezTo>
                    <a:pt x="1932520" y="2533023"/>
                    <a:pt x="1961322" y="2527574"/>
                    <a:pt x="1985453" y="2512005"/>
                  </a:cubicBezTo>
                  <a:cubicBezTo>
                    <a:pt x="2014255" y="2508113"/>
                    <a:pt x="2024375" y="2486317"/>
                    <a:pt x="2032159" y="2461407"/>
                  </a:cubicBezTo>
                  <a:cubicBezTo>
                    <a:pt x="2039943" y="2435719"/>
                    <a:pt x="2050063" y="2410809"/>
                    <a:pt x="2060961" y="2385899"/>
                  </a:cubicBezTo>
                  <a:cubicBezTo>
                    <a:pt x="2120122" y="2246560"/>
                    <a:pt x="2134134" y="2177279"/>
                    <a:pt x="2158265" y="2027820"/>
                  </a:cubicBezTo>
                  <a:cubicBezTo>
                    <a:pt x="2159822" y="2023149"/>
                    <a:pt x="2187846" y="1795846"/>
                    <a:pt x="2187846" y="1789619"/>
                  </a:cubicBezTo>
                  <a:close/>
                </a:path>
              </a:pathLst>
            </a:custGeom>
            <a:solidFill>
              <a:srgbClr val="23282E"/>
            </a:solidFill>
            <a:ln w="7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22">
              <a:extLst>
                <a:ext uri="{FF2B5EF4-FFF2-40B4-BE49-F238E27FC236}">
                  <a16:creationId xmlns:a16="http://schemas.microsoft.com/office/drawing/2014/main" id="{3BAF4919-172E-4706-AE76-731F8CE35CCF}"/>
                </a:ext>
              </a:extLst>
            </p:cNvPr>
            <p:cNvSpPr/>
            <p:nvPr/>
          </p:nvSpPr>
          <p:spPr>
            <a:xfrm>
              <a:off x="5589216" y="3236717"/>
              <a:ext cx="3954441" cy="2950254"/>
            </a:xfrm>
            <a:custGeom>
              <a:avLst/>
              <a:gdLst>
                <a:gd name="connsiteX0" fmla="*/ 3959134 w 3954442"/>
                <a:gd name="connsiteY0" fmla="*/ 2877091 h 2950263"/>
                <a:gd name="connsiteX1" fmla="*/ 3710035 w 3954442"/>
                <a:gd name="connsiteY1" fmla="*/ 2547035 h 2950263"/>
                <a:gd name="connsiteX2" fmla="*/ 3710035 w 3954442"/>
                <a:gd name="connsiteY2" fmla="*/ 2547035 h 2950263"/>
                <a:gd name="connsiteX3" fmla="*/ 3710035 w 3954442"/>
                <a:gd name="connsiteY3" fmla="*/ 2547035 h 2950263"/>
                <a:gd name="connsiteX4" fmla="*/ 3707700 w 3954442"/>
                <a:gd name="connsiteY4" fmla="*/ 2543921 h 2950263"/>
                <a:gd name="connsiteX5" fmla="*/ 3706143 w 3954442"/>
                <a:gd name="connsiteY5" fmla="*/ 2545478 h 2950263"/>
                <a:gd name="connsiteX6" fmla="*/ 1170006 w 3954442"/>
                <a:gd name="connsiteY6" fmla="*/ 1406630 h 2950263"/>
                <a:gd name="connsiteX7" fmla="*/ 1171563 w 3954442"/>
                <a:gd name="connsiteY7" fmla="*/ 1402738 h 2950263"/>
                <a:gd name="connsiteX8" fmla="*/ 455404 w 3954442"/>
                <a:gd name="connsiteY8" fmla="*/ 337840 h 2950263"/>
                <a:gd name="connsiteX9" fmla="*/ 345645 w 3954442"/>
                <a:gd name="connsiteY9" fmla="*/ 228081 h 2950263"/>
                <a:gd name="connsiteX10" fmla="*/ 82534 w 3954442"/>
                <a:gd name="connsiteY10" fmla="*/ 0 h 2950263"/>
                <a:gd name="connsiteX11" fmla="*/ 20 w 3954442"/>
                <a:gd name="connsiteY11" fmla="*/ 136226 h 2950263"/>
                <a:gd name="connsiteX12" fmla="*/ 263131 w 3954442"/>
                <a:gd name="connsiteY12" fmla="*/ 351852 h 2950263"/>
                <a:gd name="connsiteX13" fmla="*/ 354208 w 3954442"/>
                <a:gd name="connsiteY13" fmla="*/ 448378 h 2950263"/>
                <a:gd name="connsiteX14" fmla="*/ 1102282 w 3954442"/>
                <a:gd name="connsiteY14" fmla="*/ 1521838 h 2950263"/>
                <a:gd name="connsiteX15" fmla="*/ 1110845 w 3954442"/>
                <a:gd name="connsiteY15" fmla="*/ 1528065 h 2950263"/>
                <a:gd name="connsiteX16" fmla="*/ 1110067 w 3954442"/>
                <a:gd name="connsiteY16" fmla="*/ 1528844 h 2950263"/>
                <a:gd name="connsiteX17" fmla="*/ 3652431 w 3954442"/>
                <a:gd name="connsiteY17" fmla="*/ 2670027 h 2950263"/>
                <a:gd name="connsiteX18" fmla="*/ 3868057 w 3954442"/>
                <a:gd name="connsiteY18" fmla="*/ 2955713 h 2950263"/>
                <a:gd name="connsiteX19" fmla="*/ 3959134 w 3954442"/>
                <a:gd name="connsiteY19" fmla="*/ 2877091 h 2950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954442" h="2950263">
                  <a:moveTo>
                    <a:pt x="3959134" y="2877091"/>
                  </a:moveTo>
                  <a:lnTo>
                    <a:pt x="3710035" y="2547035"/>
                  </a:lnTo>
                  <a:lnTo>
                    <a:pt x="3710035" y="2547035"/>
                  </a:lnTo>
                  <a:lnTo>
                    <a:pt x="3710035" y="2547035"/>
                  </a:lnTo>
                  <a:lnTo>
                    <a:pt x="3707700" y="2543921"/>
                  </a:lnTo>
                  <a:lnTo>
                    <a:pt x="3706143" y="2545478"/>
                  </a:lnTo>
                  <a:lnTo>
                    <a:pt x="1170006" y="1406630"/>
                  </a:lnTo>
                  <a:lnTo>
                    <a:pt x="1171563" y="1402738"/>
                  </a:lnTo>
                  <a:cubicBezTo>
                    <a:pt x="1119408" y="1324116"/>
                    <a:pt x="478757" y="368978"/>
                    <a:pt x="455404" y="337840"/>
                  </a:cubicBezTo>
                  <a:cubicBezTo>
                    <a:pt x="424267" y="296583"/>
                    <a:pt x="410255" y="284128"/>
                    <a:pt x="345645" y="228081"/>
                  </a:cubicBezTo>
                  <a:cubicBezTo>
                    <a:pt x="317621" y="203950"/>
                    <a:pt x="130019" y="49820"/>
                    <a:pt x="82534" y="0"/>
                  </a:cubicBezTo>
                  <a:cubicBezTo>
                    <a:pt x="80199" y="778"/>
                    <a:pt x="21816" y="91855"/>
                    <a:pt x="20" y="136226"/>
                  </a:cubicBezTo>
                  <a:cubicBezTo>
                    <a:pt x="-2315" y="140118"/>
                    <a:pt x="198521" y="302032"/>
                    <a:pt x="263131" y="351852"/>
                  </a:cubicBezTo>
                  <a:cubicBezTo>
                    <a:pt x="298939" y="379876"/>
                    <a:pt x="326962" y="411013"/>
                    <a:pt x="354208" y="448378"/>
                  </a:cubicBezTo>
                  <a:cubicBezTo>
                    <a:pt x="423488" y="544125"/>
                    <a:pt x="1069588" y="1494593"/>
                    <a:pt x="1102282" y="1521838"/>
                  </a:cubicBezTo>
                  <a:cubicBezTo>
                    <a:pt x="1104618" y="1524173"/>
                    <a:pt x="1107731" y="1525730"/>
                    <a:pt x="1110845" y="1528065"/>
                  </a:cubicBezTo>
                  <a:lnTo>
                    <a:pt x="1110067" y="1528844"/>
                  </a:lnTo>
                  <a:lnTo>
                    <a:pt x="3652431" y="2670027"/>
                  </a:lnTo>
                  <a:lnTo>
                    <a:pt x="3868057" y="2955713"/>
                  </a:lnTo>
                  <a:lnTo>
                    <a:pt x="3959134" y="2877091"/>
                  </a:lnTo>
                  <a:close/>
                </a:path>
              </a:pathLst>
            </a:custGeom>
            <a:solidFill>
              <a:srgbClr val="2EA877"/>
            </a:solidFill>
            <a:ln w="7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23">
              <a:extLst>
                <a:ext uri="{FF2B5EF4-FFF2-40B4-BE49-F238E27FC236}">
                  <a16:creationId xmlns:a16="http://schemas.microsoft.com/office/drawing/2014/main" id="{5CB4DF13-D405-46F2-A0EC-2ED5BD6DDDAA}"/>
                </a:ext>
              </a:extLst>
            </p:cNvPr>
            <p:cNvSpPr/>
            <p:nvPr/>
          </p:nvSpPr>
          <p:spPr>
            <a:xfrm>
              <a:off x="8008606" y="5382072"/>
              <a:ext cx="1471238" cy="1471236"/>
            </a:xfrm>
            <a:custGeom>
              <a:avLst/>
              <a:gdLst>
                <a:gd name="connsiteX0" fmla="*/ 1472797 w 1471239"/>
                <a:gd name="connsiteY0" fmla="*/ 736398 h 1471239"/>
                <a:gd name="connsiteX1" fmla="*/ 736399 w 1471239"/>
                <a:gd name="connsiteY1" fmla="*/ 1472796 h 1471239"/>
                <a:gd name="connsiteX2" fmla="*/ 1 w 1471239"/>
                <a:gd name="connsiteY2" fmla="*/ 736398 h 1471239"/>
                <a:gd name="connsiteX3" fmla="*/ 736399 w 1471239"/>
                <a:gd name="connsiteY3" fmla="*/ 0 h 1471239"/>
                <a:gd name="connsiteX4" fmla="*/ 1472797 w 1471239"/>
                <a:gd name="connsiteY4" fmla="*/ 736398 h 147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1239" h="1471239">
                  <a:moveTo>
                    <a:pt x="1472797" y="736398"/>
                  </a:moveTo>
                  <a:cubicBezTo>
                    <a:pt x="1472797" y="1143100"/>
                    <a:pt x="1143100" y="1472796"/>
                    <a:pt x="736399" y="1472796"/>
                  </a:cubicBezTo>
                  <a:cubicBezTo>
                    <a:pt x="329697" y="1472796"/>
                    <a:pt x="1" y="1143099"/>
                    <a:pt x="1" y="736398"/>
                  </a:cubicBezTo>
                  <a:cubicBezTo>
                    <a:pt x="1" y="329697"/>
                    <a:pt x="329697" y="0"/>
                    <a:pt x="736399" y="0"/>
                  </a:cubicBezTo>
                  <a:cubicBezTo>
                    <a:pt x="1143100" y="0"/>
                    <a:pt x="1472797" y="329697"/>
                    <a:pt x="1472797" y="736398"/>
                  </a:cubicBezTo>
                  <a:close/>
                </a:path>
              </a:pathLst>
            </a:custGeom>
            <a:solidFill>
              <a:srgbClr val="4D4D4D"/>
            </a:solidFill>
            <a:ln w="7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24">
              <a:extLst>
                <a:ext uri="{FF2B5EF4-FFF2-40B4-BE49-F238E27FC236}">
                  <a16:creationId xmlns:a16="http://schemas.microsoft.com/office/drawing/2014/main" id="{C98E9B8A-1225-4E67-BECC-A4861D5EE772}"/>
                </a:ext>
              </a:extLst>
            </p:cNvPr>
            <p:cNvSpPr/>
            <p:nvPr/>
          </p:nvSpPr>
          <p:spPr>
            <a:xfrm>
              <a:off x="8207885" y="5581351"/>
              <a:ext cx="1074236" cy="1074235"/>
            </a:xfrm>
            <a:custGeom>
              <a:avLst/>
              <a:gdLst>
                <a:gd name="connsiteX0" fmla="*/ 1074238 w 1074238"/>
                <a:gd name="connsiteY0" fmla="*/ 537119 h 1074238"/>
                <a:gd name="connsiteX1" fmla="*/ 537119 w 1074238"/>
                <a:gd name="connsiteY1" fmla="*/ 1074238 h 1074238"/>
                <a:gd name="connsiteX2" fmla="*/ 0 w 1074238"/>
                <a:gd name="connsiteY2" fmla="*/ 537119 h 1074238"/>
                <a:gd name="connsiteX3" fmla="*/ 537119 w 1074238"/>
                <a:gd name="connsiteY3" fmla="*/ 0 h 1074238"/>
                <a:gd name="connsiteX4" fmla="*/ 1074238 w 1074238"/>
                <a:gd name="connsiteY4" fmla="*/ 537119 h 1074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238" h="1074238">
                  <a:moveTo>
                    <a:pt x="1074238" y="537119"/>
                  </a:moveTo>
                  <a:cubicBezTo>
                    <a:pt x="1074238" y="833762"/>
                    <a:pt x="833762" y="1074238"/>
                    <a:pt x="537119" y="1074238"/>
                  </a:cubicBezTo>
                  <a:cubicBezTo>
                    <a:pt x="240476" y="1074238"/>
                    <a:pt x="0" y="833762"/>
                    <a:pt x="0" y="537119"/>
                  </a:cubicBezTo>
                  <a:cubicBezTo>
                    <a:pt x="0" y="240476"/>
                    <a:pt x="240476" y="0"/>
                    <a:pt x="537119" y="0"/>
                  </a:cubicBezTo>
                  <a:cubicBezTo>
                    <a:pt x="833762" y="0"/>
                    <a:pt x="1074238" y="240476"/>
                    <a:pt x="1074238" y="537119"/>
                  </a:cubicBezTo>
                  <a:close/>
                </a:path>
              </a:pathLst>
            </a:custGeom>
            <a:solidFill>
              <a:srgbClr val="736357"/>
            </a:solidFill>
            <a:ln w="7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25">
              <a:extLst>
                <a:ext uri="{FF2B5EF4-FFF2-40B4-BE49-F238E27FC236}">
                  <a16:creationId xmlns:a16="http://schemas.microsoft.com/office/drawing/2014/main" id="{D44151FE-B35A-47F4-B6AF-2B1E7F055586}"/>
                </a:ext>
              </a:extLst>
            </p:cNvPr>
            <p:cNvSpPr/>
            <p:nvPr/>
          </p:nvSpPr>
          <p:spPr>
            <a:xfrm>
              <a:off x="2612458" y="4806033"/>
              <a:ext cx="7784" cy="23353"/>
            </a:xfrm>
            <a:custGeom>
              <a:avLst/>
              <a:gdLst>
                <a:gd name="connsiteX0" fmla="*/ 49 w 0"/>
                <a:gd name="connsiteY0" fmla="*/ 0 h 23353"/>
                <a:gd name="connsiteX1" fmla="*/ 3941 w 0"/>
                <a:gd name="connsiteY1" fmla="*/ 24909 h 23353"/>
                <a:gd name="connsiteX2" fmla="*/ 49 w 0"/>
                <a:gd name="connsiteY2" fmla="*/ 0 h 2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23353">
                  <a:moveTo>
                    <a:pt x="49" y="0"/>
                  </a:moveTo>
                  <a:cubicBezTo>
                    <a:pt x="7833" y="7006"/>
                    <a:pt x="3941" y="16347"/>
                    <a:pt x="3941" y="24909"/>
                  </a:cubicBezTo>
                  <a:cubicBezTo>
                    <a:pt x="-730" y="17125"/>
                    <a:pt x="49" y="8563"/>
                    <a:pt x="49" y="0"/>
                  </a:cubicBezTo>
                  <a:close/>
                </a:path>
              </a:pathLst>
            </a:custGeom>
            <a:solidFill>
              <a:srgbClr val="512817"/>
            </a:solidFill>
            <a:ln w="7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26">
              <a:extLst>
                <a:ext uri="{FF2B5EF4-FFF2-40B4-BE49-F238E27FC236}">
                  <a16:creationId xmlns:a16="http://schemas.microsoft.com/office/drawing/2014/main" id="{51E6D4EF-F318-408C-8C24-AC256ADC20B4}"/>
                </a:ext>
              </a:extLst>
            </p:cNvPr>
            <p:cNvSpPr/>
            <p:nvPr/>
          </p:nvSpPr>
          <p:spPr>
            <a:xfrm>
              <a:off x="4459629" y="902146"/>
              <a:ext cx="1829317" cy="2989176"/>
            </a:xfrm>
            <a:custGeom>
              <a:avLst/>
              <a:gdLst>
                <a:gd name="connsiteX0" fmla="*/ 53812 w 1829319"/>
                <a:gd name="connsiteY0" fmla="*/ 1561592 h 2989185"/>
                <a:gd name="connsiteX1" fmla="*/ 49920 w 1829319"/>
                <a:gd name="connsiteY1" fmla="*/ 1561592 h 2989185"/>
                <a:gd name="connsiteX2" fmla="*/ 10220 w 1829319"/>
                <a:gd name="connsiteY2" fmla="*/ 1527341 h 2989185"/>
                <a:gd name="connsiteX3" fmla="*/ 100 w 1829319"/>
                <a:gd name="connsiteY3" fmla="*/ 1221416 h 2989185"/>
                <a:gd name="connsiteX4" fmla="*/ 7106 w 1829319"/>
                <a:gd name="connsiteY4" fmla="*/ 1187944 h 2989185"/>
                <a:gd name="connsiteX5" fmla="*/ 197822 w 1829319"/>
                <a:gd name="connsiteY5" fmla="*/ 890582 h 2989185"/>
                <a:gd name="connsiteX6" fmla="*/ 616620 w 1829319"/>
                <a:gd name="connsiteY6" fmla="*/ 343343 h 2989185"/>
                <a:gd name="connsiteX7" fmla="*/ 663326 w 1829319"/>
                <a:gd name="connsiteY7" fmla="*/ 302086 h 2989185"/>
                <a:gd name="connsiteX8" fmla="*/ 1029189 w 1829319"/>
                <a:gd name="connsiteY8" fmla="*/ 119154 h 2989185"/>
                <a:gd name="connsiteX9" fmla="*/ 1097692 w 1829319"/>
                <a:gd name="connsiteY9" fmla="*/ 112927 h 2989185"/>
                <a:gd name="connsiteX10" fmla="*/ 1120266 w 1829319"/>
                <a:gd name="connsiteY10" fmla="*/ 99694 h 2989185"/>
                <a:gd name="connsiteX11" fmla="*/ 1175535 w 1829319"/>
                <a:gd name="connsiteY11" fmla="*/ 12509 h 2989185"/>
                <a:gd name="connsiteX12" fmla="*/ 1189547 w 1829319"/>
                <a:gd name="connsiteY12" fmla="*/ 54 h 2989185"/>
                <a:gd name="connsiteX13" fmla="*/ 1258049 w 1829319"/>
                <a:gd name="connsiteY13" fmla="*/ 64664 h 2989185"/>
                <a:gd name="connsiteX14" fmla="*/ 1367030 w 1829319"/>
                <a:gd name="connsiteY14" fmla="*/ 172866 h 2989185"/>
                <a:gd name="connsiteX15" fmla="*/ 1511818 w 1829319"/>
                <a:gd name="connsiteY15" fmla="*/ 313763 h 2989185"/>
                <a:gd name="connsiteX16" fmla="*/ 1578764 w 1829319"/>
                <a:gd name="connsiteY16" fmla="*/ 372145 h 2989185"/>
                <a:gd name="connsiteX17" fmla="*/ 1593554 w 1829319"/>
                <a:gd name="connsiteY17" fmla="*/ 408732 h 2989185"/>
                <a:gd name="connsiteX18" fmla="*/ 1603673 w 1829319"/>
                <a:gd name="connsiteY18" fmla="*/ 618130 h 2989185"/>
                <a:gd name="connsiteX19" fmla="*/ 1609901 w 1829319"/>
                <a:gd name="connsiteY19" fmla="*/ 741123 h 2989185"/>
                <a:gd name="connsiteX20" fmla="*/ 1607566 w 1829319"/>
                <a:gd name="connsiteY20" fmla="*/ 805733 h 2989185"/>
                <a:gd name="connsiteX21" fmla="*/ 1560860 w 1829319"/>
                <a:gd name="connsiteY21" fmla="*/ 1196507 h 2989185"/>
                <a:gd name="connsiteX22" fmla="*/ 1527387 w 1829319"/>
                <a:gd name="connsiteY22" fmla="*/ 1476743 h 2989185"/>
                <a:gd name="connsiteX23" fmla="*/ 1511818 w 1829319"/>
                <a:gd name="connsiteY23" fmla="*/ 1611412 h 2989185"/>
                <a:gd name="connsiteX24" fmla="*/ 1468226 w 1829319"/>
                <a:gd name="connsiteY24" fmla="*/ 1788116 h 2989185"/>
                <a:gd name="connsiteX25" fmla="*/ 1314096 w 1829319"/>
                <a:gd name="connsiteY25" fmla="*/ 2320565 h 2989185"/>
                <a:gd name="connsiteX26" fmla="*/ 1311761 w 1829319"/>
                <a:gd name="connsiteY26" fmla="*/ 2376612 h 2989185"/>
                <a:gd name="connsiteX27" fmla="*/ 1374814 w 1829319"/>
                <a:gd name="connsiteY27" fmla="*/ 2701219 h 2989185"/>
                <a:gd name="connsiteX28" fmla="*/ 1380263 w 1829319"/>
                <a:gd name="connsiteY28" fmla="*/ 2722237 h 2989185"/>
                <a:gd name="connsiteX29" fmla="*/ 1438646 w 1829319"/>
                <a:gd name="connsiteY29" fmla="*/ 2585232 h 2989185"/>
                <a:gd name="connsiteX30" fmla="*/ 1630140 w 1829319"/>
                <a:gd name="connsiteY30" fmla="*/ 2157094 h 2989185"/>
                <a:gd name="connsiteX31" fmla="*/ 1651158 w 1829319"/>
                <a:gd name="connsiteY31" fmla="*/ 2083143 h 2989185"/>
                <a:gd name="connsiteX32" fmla="*/ 1704870 w 1829319"/>
                <a:gd name="connsiteY32" fmla="*/ 1835601 h 2989185"/>
                <a:gd name="connsiteX33" fmla="*/ 1732893 w 1829319"/>
                <a:gd name="connsiteY33" fmla="*/ 1630873 h 2989185"/>
                <a:gd name="connsiteX34" fmla="*/ 1776486 w 1829319"/>
                <a:gd name="connsiteY34" fmla="*/ 1356086 h 2989185"/>
                <a:gd name="connsiteX35" fmla="*/ 1783492 w 1829319"/>
                <a:gd name="connsiteY35" fmla="*/ 1123334 h 2989185"/>
                <a:gd name="connsiteX36" fmla="*/ 1732893 w 1829319"/>
                <a:gd name="connsiteY36" fmla="*/ 887468 h 2989185"/>
                <a:gd name="connsiteX37" fmla="*/ 1721217 w 1829319"/>
                <a:gd name="connsiteY37" fmla="*/ 833757 h 2989185"/>
                <a:gd name="connsiteX38" fmla="*/ 1693193 w 1829319"/>
                <a:gd name="connsiteY38" fmla="*/ 647711 h 2989185"/>
                <a:gd name="connsiteX39" fmla="*/ 1665170 w 1829319"/>
                <a:gd name="connsiteY39" fmla="*/ 555856 h 2989185"/>
                <a:gd name="connsiteX40" fmla="*/ 1616907 w 1829319"/>
                <a:gd name="connsiteY40" fmla="*/ 481126 h 2989185"/>
                <a:gd name="connsiteX41" fmla="*/ 1609123 w 1829319"/>
                <a:gd name="connsiteY41" fmla="*/ 434420 h 2989185"/>
                <a:gd name="connsiteX42" fmla="*/ 1624691 w 1829319"/>
                <a:gd name="connsiteY42" fmla="*/ 372924 h 2989185"/>
                <a:gd name="connsiteX43" fmla="*/ 1645709 w 1829319"/>
                <a:gd name="connsiteY43" fmla="*/ 352685 h 2989185"/>
                <a:gd name="connsiteX44" fmla="*/ 1662056 w 1829319"/>
                <a:gd name="connsiteY44" fmla="*/ 355798 h 2989185"/>
                <a:gd name="connsiteX45" fmla="*/ 1750798 w 1829319"/>
                <a:gd name="connsiteY45" fmla="*/ 432085 h 2989185"/>
                <a:gd name="connsiteX46" fmla="*/ 1759360 w 1829319"/>
                <a:gd name="connsiteY46" fmla="*/ 451546 h 2989185"/>
                <a:gd name="connsiteX47" fmla="*/ 1809180 w 1829319"/>
                <a:gd name="connsiteY47" fmla="*/ 745015 h 2989185"/>
                <a:gd name="connsiteX48" fmla="*/ 1811515 w 1829319"/>
                <a:gd name="connsiteY48" fmla="*/ 766811 h 2989185"/>
                <a:gd name="connsiteX49" fmla="*/ 1823192 w 1829319"/>
                <a:gd name="connsiteY49" fmla="*/ 1380995 h 2989185"/>
                <a:gd name="connsiteX50" fmla="*/ 1830976 w 1829319"/>
                <a:gd name="connsiteY50" fmla="*/ 1567041 h 2989185"/>
                <a:gd name="connsiteX51" fmla="*/ 1828641 w 1829319"/>
                <a:gd name="connsiteY51" fmla="*/ 1587280 h 2989185"/>
                <a:gd name="connsiteX52" fmla="*/ 1552297 w 1829319"/>
                <a:gd name="connsiteY52" fmla="*/ 2571999 h 2989185"/>
                <a:gd name="connsiteX53" fmla="*/ 1542956 w 1829319"/>
                <a:gd name="connsiteY53" fmla="*/ 2597687 h 2989185"/>
                <a:gd name="connsiteX54" fmla="*/ 1528166 w 1829319"/>
                <a:gd name="connsiteY54" fmla="*/ 2687207 h 2989185"/>
                <a:gd name="connsiteX55" fmla="*/ 1499363 w 1829319"/>
                <a:gd name="connsiteY55" fmla="*/ 2793074 h 2989185"/>
                <a:gd name="connsiteX56" fmla="*/ 1464334 w 1829319"/>
                <a:gd name="connsiteY56" fmla="*/ 2814092 h 2989185"/>
                <a:gd name="connsiteX57" fmla="*/ 1412957 w 1829319"/>
                <a:gd name="connsiteY57" fmla="*/ 2802415 h 2989185"/>
                <a:gd name="connsiteX58" fmla="*/ 1397389 w 1829319"/>
                <a:gd name="connsiteY58" fmla="*/ 2817205 h 2989185"/>
                <a:gd name="connsiteX59" fmla="*/ 1423077 w 1829319"/>
                <a:gd name="connsiteY59" fmla="*/ 2950318 h 2989185"/>
                <a:gd name="connsiteX60" fmla="*/ 1420742 w 1829319"/>
                <a:gd name="connsiteY60" fmla="*/ 2976784 h 2989185"/>
                <a:gd name="connsiteX61" fmla="*/ 1358467 w 1829319"/>
                <a:gd name="connsiteY61" fmla="*/ 2984569 h 2989185"/>
                <a:gd name="connsiteX62" fmla="*/ 1194996 w 1829319"/>
                <a:gd name="connsiteY62" fmla="*/ 2990796 h 2989185"/>
                <a:gd name="connsiteX63" fmla="*/ 1098470 w 1829319"/>
                <a:gd name="connsiteY63" fmla="*/ 2933192 h 2989185"/>
                <a:gd name="connsiteX64" fmla="*/ 1026076 w 1829319"/>
                <a:gd name="connsiteY64" fmla="*/ 2856906 h 2989185"/>
                <a:gd name="connsiteX65" fmla="*/ 852485 w 1829319"/>
                <a:gd name="connsiteY65" fmla="*/ 2673195 h 2989185"/>
                <a:gd name="connsiteX66" fmla="*/ 711589 w 1829319"/>
                <a:gd name="connsiteY66" fmla="*/ 2524515 h 2989185"/>
                <a:gd name="connsiteX67" fmla="*/ 691349 w 1829319"/>
                <a:gd name="connsiteY67" fmla="*/ 2496491 h 2989185"/>
                <a:gd name="connsiteX68" fmla="*/ 678116 w 1829319"/>
                <a:gd name="connsiteY68" fmla="*/ 2384396 h 2989185"/>
                <a:gd name="connsiteX69" fmla="*/ 645422 w 1829319"/>
                <a:gd name="connsiteY69" fmla="*/ 2281643 h 2989185"/>
                <a:gd name="connsiteX70" fmla="*/ 595602 w 1829319"/>
                <a:gd name="connsiteY70" fmla="*/ 2121286 h 2989185"/>
                <a:gd name="connsiteX71" fmla="*/ 574584 w 1829319"/>
                <a:gd name="connsiteY71" fmla="*/ 2055897 h 2989185"/>
                <a:gd name="connsiteX72" fmla="*/ 483507 w 1829319"/>
                <a:gd name="connsiteY72" fmla="*/ 1845720 h 2989185"/>
                <a:gd name="connsiteX73" fmla="*/ 479615 w 1829319"/>
                <a:gd name="connsiteY73" fmla="*/ 1789673 h 2989185"/>
                <a:gd name="connsiteX74" fmla="*/ 471052 w 1829319"/>
                <a:gd name="connsiteY74" fmla="*/ 1683806 h 2989185"/>
                <a:gd name="connsiteX75" fmla="*/ 441472 w 1829319"/>
                <a:gd name="connsiteY75" fmla="*/ 1578718 h 2989185"/>
                <a:gd name="connsiteX76" fmla="*/ 422011 w 1829319"/>
                <a:gd name="connsiteY76" fmla="*/ 1559257 h 2989185"/>
                <a:gd name="connsiteX77" fmla="*/ 211834 w 1829319"/>
                <a:gd name="connsiteY77" fmla="*/ 1546802 h 2989185"/>
                <a:gd name="connsiteX78" fmla="*/ 97404 w 1829319"/>
                <a:gd name="connsiteY78" fmla="*/ 1560035 h 2989185"/>
                <a:gd name="connsiteX79" fmla="*/ 53812 w 1829319"/>
                <a:gd name="connsiteY79" fmla="*/ 1561592 h 298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1829319" h="2989185">
                  <a:moveTo>
                    <a:pt x="53812" y="1561592"/>
                  </a:moveTo>
                  <a:cubicBezTo>
                    <a:pt x="52255" y="1561592"/>
                    <a:pt x="51477" y="1561592"/>
                    <a:pt x="49920" y="1561592"/>
                  </a:cubicBezTo>
                  <a:cubicBezTo>
                    <a:pt x="11777" y="1565484"/>
                    <a:pt x="10998" y="1565484"/>
                    <a:pt x="10220" y="1527341"/>
                  </a:cubicBezTo>
                  <a:cubicBezTo>
                    <a:pt x="6328" y="1425366"/>
                    <a:pt x="3214" y="1323391"/>
                    <a:pt x="100" y="1221416"/>
                  </a:cubicBezTo>
                  <a:cubicBezTo>
                    <a:pt x="-678" y="1209740"/>
                    <a:pt x="3214" y="1199620"/>
                    <a:pt x="7106" y="1187944"/>
                  </a:cubicBezTo>
                  <a:cubicBezTo>
                    <a:pt x="49142" y="1075071"/>
                    <a:pt x="129320" y="986330"/>
                    <a:pt x="197822" y="890582"/>
                  </a:cubicBezTo>
                  <a:cubicBezTo>
                    <a:pt x="330156" y="702980"/>
                    <a:pt x="478837" y="527054"/>
                    <a:pt x="616620" y="343343"/>
                  </a:cubicBezTo>
                  <a:cubicBezTo>
                    <a:pt x="629075" y="326218"/>
                    <a:pt x="647757" y="316098"/>
                    <a:pt x="663326" y="302086"/>
                  </a:cubicBezTo>
                  <a:cubicBezTo>
                    <a:pt x="769193" y="209453"/>
                    <a:pt x="893742" y="151849"/>
                    <a:pt x="1029189" y="119154"/>
                  </a:cubicBezTo>
                  <a:cubicBezTo>
                    <a:pt x="1051764" y="113705"/>
                    <a:pt x="1075117" y="113705"/>
                    <a:pt x="1097692" y="112927"/>
                  </a:cubicBezTo>
                  <a:cubicBezTo>
                    <a:pt x="1108590" y="112927"/>
                    <a:pt x="1114817" y="109035"/>
                    <a:pt x="1120266" y="99694"/>
                  </a:cubicBezTo>
                  <a:cubicBezTo>
                    <a:pt x="1138170" y="70113"/>
                    <a:pt x="1156853" y="41311"/>
                    <a:pt x="1175535" y="12509"/>
                  </a:cubicBezTo>
                  <a:cubicBezTo>
                    <a:pt x="1178649" y="7060"/>
                    <a:pt x="1180206" y="-724"/>
                    <a:pt x="1189547" y="54"/>
                  </a:cubicBezTo>
                  <a:cubicBezTo>
                    <a:pt x="1216792" y="16401"/>
                    <a:pt x="1236253" y="42090"/>
                    <a:pt x="1258049" y="64664"/>
                  </a:cubicBezTo>
                  <a:cubicBezTo>
                    <a:pt x="1293078" y="102029"/>
                    <a:pt x="1328108" y="138615"/>
                    <a:pt x="1367030" y="172866"/>
                  </a:cubicBezTo>
                  <a:cubicBezTo>
                    <a:pt x="1414514" y="220351"/>
                    <a:pt x="1462777" y="267835"/>
                    <a:pt x="1511818" y="313763"/>
                  </a:cubicBezTo>
                  <a:cubicBezTo>
                    <a:pt x="1533614" y="334002"/>
                    <a:pt x="1555411" y="354241"/>
                    <a:pt x="1578764" y="372145"/>
                  </a:cubicBezTo>
                  <a:cubicBezTo>
                    <a:pt x="1590440" y="381487"/>
                    <a:pt x="1589662" y="396277"/>
                    <a:pt x="1593554" y="408732"/>
                  </a:cubicBezTo>
                  <a:cubicBezTo>
                    <a:pt x="1595889" y="478791"/>
                    <a:pt x="1600560" y="548850"/>
                    <a:pt x="1603673" y="618130"/>
                  </a:cubicBezTo>
                  <a:cubicBezTo>
                    <a:pt x="1606009" y="659387"/>
                    <a:pt x="1605230" y="699866"/>
                    <a:pt x="1609901" y="741123"/>
                  </a:cubicBezTo>
                  <a:cubicBezTo>
                    <a:pt x="1612236" y="762919"/>
                    <a:pt x="1612236" y="783937"/>
                    <a:pt x="1607566" y="805733"/>
                  </a:cubicBezTo>
                  <a:cubicBezTo>
                    <a:pt x="1591997" y="935731"/>
                    <a:pt x="1576428" y="1066508"/>
                    <a:pt x="1560860" y="1196507"/>
                  </a:cubicBezTo>
                  <a:cubicBezTo>
                    <a:pt x="1549962" y="1289919"/>
                    <a:pt x="1538285" y="1383331"/>
                    <a:pt x="1527387" y="1476743"/>
                  </a:cubicBezTo>
                  <a:cubicBezTo>
                    <a:pt x="1521938" y="1521892"/>
                    <a:pt x="1515711" y="1566263"/>
                    <a:pt x="1511818" y="1611412"/>
                  </a:cubicBezTo>
                  <a:cubicBezTo>
                    <a:pt x="1506369" y="1672908"/>
                    <a:pt x="1485352" y="1729734"/>
                    <a:pt x="1468226" y="1788116"/>
                  </a:cubicBezTo>
                  <a:cubicBezTo>
                    <a:pt x="1416849" y="1965599"/>
                    <a:pt x="1365473" y="2143082"/>
                    <a:pt x="1314096" y="2320565"/>
                  </a:cubicBezTo>
                  <a:cubicBezTo>
                    <a:pt x="1308647" y="2339247"/>
                    <a:pt x="1307869" y="2357151"/>
                    <a:pt x="1311761" y="2376612"/>
                  </a:cubicBezTo>
                  <a:cubicBezTo>
                    <a:pt x="1333557" y="2484814"/>
                    <a:pt x="1353796" y="2593017"/>
                    <a:pt x="1374814" y="2701219"/>
                  </a:cubicBezTo>
                  <a:cubicBezTo>
                    <a:pt x="1376371" y="2707446"/>
                    <a:pt x="1376371" y="2714452"/>
                    <a:pt x="1380263" y="2722237"/>
                  </a:cubicBezTo>
                  <a:cubicBezTo>
                    <a:pt x="1400502" y="2675531"/>
                    <a:pt x="1419185" y="2630381"/>
                    <a:pt x="1438646" y="2585232"/>
                  </a:cubicBezTo>
                  <a:cubicBezTo>
                    <a:pt x="1499363" y="2441222"/>
                    <a:pt x="1566309" y="2300325"/>
                    <a:pt x="1630140" y="2157094"/>
                  </a:cubicBezTo>
                  <a:cubicBezTo>
                    <a:pt x="1641038" y="2132962"/>
                    <a:pt x="1644931" y="2108053"/>
                    <a:pt x="1651158" y="2083143"/>
                  </a:cubicBezTo>
                  <a:cubicBezTo>
                    <a:pt x="1669840" y="2000628"/>
                    <a:pt x="1689301" y="1918114"/>
                    <a:pt x="1704870" y="1835601"/>
                  </a:cubicBezTo>
                  <a:cubicBezTo>
                    <a:pt x="1718103" y="1767877"/>
                    <a:pt x="1722774" y="1698596"/>
                    <a:pt x="1732893" y="1630873"/>
                  </a:cubicBezTo>
                  <a:cubicBezTo>
                    <a:pt x="1746127" y="1539017"/>
                    <a:pt x="1759360" y="1447162"/>
                    <a:pt x="1776486" y="1356086"/>
                  </a:cubicBezTo>
                  <a:cubicBezTo>
                    <a:pt x="1790497" y="1279021"/>
                    <a:pt x="1788162" y="1201177"/>
                    <a:pt x="1783492" y="1123334"/>
                  </a:cubicBezTo>
                  <a:cubicBezTo>
                    <a:pt x="1778043" y="1042377"/>
                    <a:pt x="1749241" y="966090"/>
                    <a:pt x="1732893" y="887468"/>
                  </a:cubicBezTo>
                  <a:cubicBezTo>
                    <a:pt x="1729001" y="869565"/>
                    <a:pt x="1723552" y="852439"/>
                    <a:pt x="1721217" y="833757"/>
                  </a:cubicBezTo>
                  <a:cubicBezTo>
                    <a:pt x="1696307" y="773817"/>
                    <a:pt x="1689301" y="711542"/>
                    <a:pt x="1693193" y="647711"/>
                  </a:cubicBezTo>
                  <a:cubicBezTo>
                    <a:pt x="1695529" y="613460"/>
                    <a:pt x="1687744" y="583101"/>
                    <a:pt x="1665170" y="555856"/>
                  </a:cubicBezTo>
                  <a:cubicBezTo>
                    <a:pt x="1646487" y="533281"/>
                    <a:pt x="1630919" y="507593"/>
                    <a:pt x="1616907" y="481126"/>
                  </a:cubicBezTo>
                  <a:cubicBezTo>
                    <a:pt x="1609123" y="466336"/>
                    <a:pt x="1606009" y="450767"/>
                    <a:pt x="1609123" y="434420"/>
                  </a:cubicBezTo>
                  <a:cubicBezTo>
                    <a:pt x="1613015" y="413402"/>
                    <a:pt x="1612236" y="391606"/>
                    <a:pt x="1624691" y="372924"/>
                  </a:cubicBezTo>
                  <a:cubicBezTo>
                    <a:pt x="1630140" y="364361"/>
                    <a:pt x="1635589" y="355798"/>
                    <a:pt x="1645709" y="352685"/>
                  </a:cubicBezTo>
                  <a:cubicBezTo>
                    <a:pt x="1651936" y="351128"/>
                    <a:pt x="1657386" y="351128"/>
                    <a:pt x="1662056" y="355798"/>
                  </a:cubicBezTo>
                  <a:cubicBezTo>
                    <a:pt x="1695529" y="376816"/>
                    <a:pt x="1722774" y="405618"/>
                    <a:pt x="1750798" y="432085"/>
                  </a:cubicBezTo>
                  <a:cubicBezTo>
                    <a:pt x="1757025" y="437534"/>
                    <a:pt x="1757803" y="444540"/>
                    <a:pt x="1759360" y="451546"/>
                  </a:cubicBezTo>
                  <a:cubicBezTo>
                    <a:pt x="1772594" y="549628"/>
                    <a:pt x="1779599" y="649268"/>
                    <a:pt x="1809180" y="745015"/>
                  </a:cubicBezTo>
                  <a:cubicBezTo>
                    <a:pt x="1811515" y="752021"/>
                    <a:pt x="1811515" y="759805"/>
                    <a:pt x="1811515" y="766811"/>
                  </a:cubicBezTo>
                  <a:cubicBezTo>
                    <a:pt x="1797504" y="971539"/>
                    <a:pt x="1815407" y="1176267"/>
                    <a:pt x="1823192" y="1380995"/>
                  </a:cubicBezTo>
                  <a:cubicBezTo>
                    <a:pt x="1825527" y="1443270"/>
                    <a:pt x="1828641" y="1505545"/>
                    <a:pt x="1830976" y="1567041"/>
                  </a:cubicBezTo>
                  <a:cubicBezTo>
                    <a:pt x="1830976" y="1573268"/>
                    <a:pt x="1830198" y="1580274"/>
                    <a:pt x="1828641" y="1587280"/>
                  </a:cubicBezTo>
                  <a:cubicBezTo>
                    <a:pt x="1735229" y="1915001"/>
                    <a:pt x="1637925" y="2241943"/>
                    <a:pt x="1552297" y="2571999"/>
                  </a:cubicBezTo>
                  <a:cubicBezTo>
                    <a:pt x="1543734" y="2578226"/>
                    <a:pt x="1544513" y="2588346"/>
                    <a:pt x="1542956" y="2597687"/>
                  </a:cubicBezTo>
                  <a:cubicBezTo>
                    <a:pt x="1537507" y="2627268"/>
                    <a:pt x="1534393" y="2657626"/>
                    <a:pt x="1528166" y="2687207"/>
                  </a:cubicBezTo>
                  <a:cubicBezTo>
                    <a:pt x="1518046" y="2722237"/>
                    <a:pt x="1509483" y="2758045"/>
                    <a:pt x="1499363" y="2793074"/>
                  </a:cubicBezTo>
                  <a:cubicBezTo>
                    <a:pt x="1493136" y="2815649"/>
                    <a:pt x="1486908" y="2819541"/>
                    <a:pt x="1464334" y="2814092"/>
                  </a:cubicBezTo>
                  <a:cubicBezTo>
                    <a:pt x="1447208" y="2810199"/>
                    <a:pt x="1430083" y="2807086"/>
                    <a:pt x="1412957" y="2802415"/>
                  </a:cubicBezTo>
                  <a:cubicBezTo>
                    <a:pt x="1398167" y="2797745"/>
                    <a:pt x="1395053" y="2803972"/>
                    <a:pt x="1397389" y="2817205"/>
                  </a:cubicBezTo>
                  <a:cubicBezTo>
                    <a:pt x="1406730" y="2861576"/>
                    <a:pt x="1413736" y="2905947"/>
                    <a:pt x="1423077" y="2950318"/>
                  </a:cubicBezTo>
                  <a:cubicBezTo>
                    <a:pt x="1424634" y="2958880"/>
                    <a:pt x="1429304" y="2969000"/>
                    <a:pt x="1420742" y="2976784"/>
                  </a:cubicBezTo>
                  <a:cubicBezTo>
                    <a:pt x="1400502" y="2982233"/>
                    <a:pt x="1379485" y="2984569"/>
                    <a:pt x="1358467" y="2984569"/>
                  </a:cubicBezTo>
                  <a:cubicBezTo>
                    <a:pt x="1303976" y="2984569"/>
                    <a:pt x="1249486" y="2990018"/>
                    <a:pt x="1194996" y="2990796"/>
                  </a:cubicBezTo>
                  <a:cubicBezTo>
                    <a:pt x="1156074" y="2983012"/>
                    <a:pt x="1123380" y="2966665"/>
                    <a:pt x="1098470" y="2933192"/>
                  </a:cubicBezTo>
                  <a:cubicBezTo>
                    <a:pt x="1077452" y="2905168"/>
                    <a:pt x="1050986" y="2881815"/>
                    <a:pt x="1026076" y="2856906"/>
                  </a:cubicBezTo>
                  <a:cubicBezTo>
                    <a:pt x="967693" y="2796188"/>
                    <a:pt x="910867" y="2733913"/>
                    <a:pt x="852485" y="2673195"/>
                  </a:cubicBezTo>
                  <a:cubicBezTo>
                    <a:pt x="805001" y="2624154"/>
                    <a:pt x="759851" y="2573556"/>
                    <a:pt x="711589" y="2524515"/>
                  </a:cubicBezTo>
                  <a:cubicBezTo>
                    <a:pt x="703804" y="2516730"/>
                    <a:pt x="696020" y="2507389"/>
                    <a:pt x="691349" y="2496491"/>
                  </a:cubicBezTo>
                  <a:cubicBezTo>
                    <a:pt x="690571" y="2458348"/>
                    <a:pt x="690571" y="2420983"/>
                    <a:pt x="678116" y="2384396"/>
                  </a:cubicBezTo>
                  <a:cubicBezTo>
                    <a:pt x="666439" y="2350145"/>
                    <a:pt x="656320" y="2315894"/>
                    <a:pt x="645422" y="2281643"/>
                  </a:cubicBezTo>
                  <a:cubicBezTo>
                    <a:pt x="628296" y="2227931"/>
                    <a:pt x="610392" y="2174998"/>
                    <a:pt x="595602" y="2121286"/>
                  </a:cubicBezTo>
                  <a:cubicBezTo>
                    <a:pt x="592488" y="2097933"/>
                    <a:pt x="584704" y="2076915"/>
                    <a:pt x="574584" y="2055897"/>
                  </a:cubicBezTo>
                  <a:cubicBezTo>
                    <a:pt x="539555" y="1988174"/>
                    <a:pt x="511531" y="1916558"/>
                    <a:pt x="483507" y="1845720"/>
                  </a:cubicBezTo>
                  <a:cubicBezTo>
                    <a:pt x="476502" y="1827038"/>
                    <a:pt x="476502" y="1808356"/>
                    <a:pt x="479615" y="1789673"/>
                  </a:cubicBezTo>
                  <a:cubicBezTo>
                    <a:pt x="485064" y="1753865"/>
                    <a:pt x="481951" y="1718836"/>
                    <a:pt x="471052" y="1683806"/>
                  </a:cubicBezTo>
                  <a:cubicBezTo>
                    <a:pt x="460154" y="1648777"/>
                    <a:pt x="451592" y="1613747"/>
                    <a:pt x="441472" y="1578718"/>
                  </a:cubicBezTo>
                  <a:cubicBezTo>
                    <a:pt x="438358" y="1568598"/>
                    <a:pt x="434466" y="1560035"/>
                    <a:pt x="422011" y="1559257"/>
                  </a:cubicBezTo>
                  <a:cubicBezTo>
                    <a:pt x="351952" y="1556921"/>
                    <a:pt x="281893" y="1549137"/>
                    <a:pt x="211834" y="1546802"/>
                  </a:cubicBezTo>
                  <a:cubicBezTo>
                    <a:pt x="172912" y="1545245"/>
                    <a:pt x="135548" y="1554586"/>
                    <a:pt x="97404" y="1560035"/>
                  </a:cubicBezTo>
                  <a:cubicBezTo>
                    <a:pt x="81836" y="1563149"/>
                    <a:pt x="67824" y="1563927"/>
                    <a:pt x="53812" y="1561592"/>
                  </a:cubicBezTo>
                  <a:close/>
                </a:path>
              </a:pathLst>
            </a:custGeom>
            <a:solidFill>
              <a:srgbClr val="6D7B5A"/>
            </a:solidFill>
            <a:ln w="7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27">
              <a:extLst>
                <a:ext uri="{FF2B5EF4-FFF2-40B4-BE49-F238E27FC236}">
                  <a16:creationId xmlns:a16="http://schemas.microsoft.com/office/drawing/2014/main" id="{CC878B6D-AD38-45AF-9491-3FC5DC09FEDD}"/>
                </a:ext>
              </a:extLst>
            </p:cNvPr>
            <p:cNvSpPr/>
            <p:nvPr/>
          </p:nvSpPr>
          <p:spPr>
            <a:xfrm>
              <a:off x="5496923" y="5510513"/>
              <a:ext cx="1019747" cy="1082019"/>
            </a:xfrm>
            <a:custGeom>
              <a:avLst/>
              <a:gdLst>
                <a:gd name="connsiteX0" fmla="*/ 62733 w 1019748"/>
                <a:gd name="connsiteY0" fmla="*/ 0 h 1082022"/>
                <a:gd name="connsiteX1" fmla="*/ 300934 w 1019748"/>
                <a:gd name="connsiteY1" fmla="*/ 115208 h 1082022"/>
                <a:gd name="connsiteX2" fmla="*/ 346862 w 1019748"/>
                <a:gd name="connsiteY2" fmla="*/ 118322 h 1082022"/>
                <a:gd name="connsiteX3" fmla="*/ 540691 w 1019748"/>
                <a:gd name="connsiteY3" fmla="*/ 56047 h 1082022"/>
                <a:gd name="connsiteX4" fmla="*/ 558595 w 1019748"/>
                <a:gd name="connsiteY4" fmla="*/ 52155 h 1082022"/>
                <a:gd name="connsiteX5" fmla="*/ 544584 w 1019748"/>
                <a:gd name="connsiteY5" fmla="*/ 274008 h 1082022"/>
                <a:gd name="connsiteX6" fmla="*/ 551590 w 1019748"/>
                <a:gd name="connsiteY6" fmla="*/ 604843 h 1082022"/>
                <a:gd name="connsiteX7" fmla="*/ 588176 w 1019748"/>
                <a:gd name="connsiteY7" fmla="*/ 716159 h 1082022"/>
                <a:gd name="connsiteX8" fmla="*/ 602188 w 1019748"/>
                <a:gd name="connsiteY8" fmla="*/ 733284 h 1082022"/>
                <a:gd name="connsiteX9" fmla="*/ 737635 w 1019748"/>
                <a:gd name="connsiteY9" fmla="*/ 856277 h 1082022"/>
                <a:gd name="connsiteX10" fmla="*/ 765659 w 1019748"/>
                <a:gd name="connsiteY10" fmla="*/ 872624 h 1082022"/>
                <a:gd name="connsiteX11" fmla="*/ 886316 w 1019748"/>
                <a:gd name="connsiteY11" fmla="*/ 913103 h 1082022"/>
                <a:gd name="connsiteX12" fmla="*/ 954040 w 1019748"/>
                <a:gd name="connsiteY12" fmla="*/ 924000 h 1082022"/>
                <a:gd name="connsiteX13" fmla="*/ 1013201 w 1019748"/>
                <a:gd name="connsiteY13" fmla="*/ 1036095 h 1082022"/>
                <a:gd name="connsiteX14" fmla="*/ 983620 w 1019748"/>
                <a:gd name="connsiteY14" fmla="*/ 1056334 h 1082022"/>
                <a:gd name="connsiteX15" fmla="*/ 851286 w 1019748"/>
                <a:gd name="connsiteY15" fmla="*/ 1077352 h 1082022"/>
                <a:gd name="connsiteX16" fmla="*/ 414585 w 1019748"/>
                <a:gd name="connsiteY16" fmla="*/ 1058670 h 1082022"/>
                <a:gd name="connsiteX17" fmla="*/ 199738 w 1019748"/>
                <a:gd name="connsiteY17" fmla="*/ 984719 h 1082022"/>
                <a:gd name="connsiteX18" fmla="*/ 6686 w 1019748"/>
                <a:gd name="connsiteY18" fmla="*/ 904539 h 1082022"/>
                <a:gd name="connsiteX19" fmla="*/ 1237 w 1019748"/>
                <a:gd name="connsiteY19" fmla="*/ 888971 h 1082022"/>
                <a:gd name="connsiteX20" fmla="*/ 10578 w 1019748"/>
                <a:gd name="connsiteY20" fmla="*/ 762086 h 1082022"/>
                <a:gd name="connsiteX21" fmla="*/ 36267 w 1019748"/>
                <a:gd name="connsiteY21" fmla="*/ 707596 h 1082022"/>
                <a:gd name="connsiteX22" fmla="*/ 46386 w 1019748"/>
                <a:gd name="connsiteY22" fmla="*/ 665561 h 1082022"/>
                <a:gd name="connsiteX23" fmla="*/ 16027 w 1019748"/>
                <a:gd name="connsiteY23" fmla="*/ 358858 h 1082022"/>
                <a:gd name="connsiteX24" fmla="*/ 27704 w 1019748"/>
                <a:gd name="connsiteY24" fmla="*/ 252991 h 1082022"/>
                <a:gd name="connsiteX25" fmla="*/ 51057 w 1019748"/>
                <a:gd name="connsiteY25" fmla="*/ 59939 h 1082022"/>
                <a:gd name="connsiteX26" fmla="*/ 62733 w 1019748"/>
                <a:gd name="connsiteY26" fmla="*/ 0 h 108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19748" h="1082022">
                  <a:moveTo>
                    <a:pt x="62733" y="0"/>
                  </a:moveTo>
                  <a:cubicBezTo>
                    <a:pt x="142133" y="38143"/>
                    <a:pt x="222312" y="76286"/>
                    <a:pt x="300934" y="115208"/>
                  </a:cubicBezTo>
                  <a:cubicBezTo>
                    <a:pt x="316503" y="122992"/>
                    <a:pt x="330514" y="123771"/>
                    <a:pt x="346862" y="118322"/>
                  </a:cubicBezTo>
                  <a:cubicBezTo>
                    <a:pt x="411471" y="97304"/>
                    <a:pt x="476082" y="77065"/>
                    <a:pt x="540691" y="56047"/>
                  </a:cubicBezTo>
                  <a:cubicBezTo>
                    <a:pt x="546141" y="54490"/>
                    <a:pt x="552368" y="53712"/>
                    <a:pt x="558595" y="52155"/>
                  </a:cubicBezTo>
                  <a:cubicBezTo>
                    <a:pt x="567937" y="126885"/>
                    <a:pt x="556260" y="200836"/>
                    <a:pt x="544584" y="274008"/>
                  </a:cubicBezTo>
                  <a:cubicBezTo>
                    <a:pt x="527458" y="385325"/>
                    <a:pt x="539135" y="495084"/>
                    <a:pt x="551590" y="604843"/>
                  </a:cubicBezTo>
                  <a:cubicBezTo>
                    <a:pt x="556260" y="644543"/>
                    <a:pt x="574164" y="679572"/>
                    <a:pt x="588176" y="716159"/>
                  </a:cubicBezTo>
                  <a:cubicBezTo>
                    <a:pt x="591290" y="723165"/>
                    <a:pt x="596739" y="727835"/>
                    <a:pt x="602188" y="733284"/>
                  </a:cubicBezTo>
                  <a:cubicBezTo>
                    <a:pt x="647337" y="774541"/>
                    <a:pt x="692486" y="815020"/>
                    <a:pt x="737635" y="856277"/>
                  </a:cubicBezTo>
                  <a:cubicBezTo>
                    <a:pt x="746198" y="864061"/>
                    <a:pt x="754761" y="868732"/>
                    <a:pt x="765659" y="872624"/>
                  </a:cubicBezTo>
                  <a:cubicBezTo>
                    <a:pt x="806137" y="885857"/>
                    <a:pt x="846616" y="899869"/>
                    <a:pt x="886316" y="913103"/>
                  </a:cubicBezTo>
                  <a:cubicBezTo>
                    <a:pt x="908112" y="920108"/>
                    <a:pt x="931465" y="921665"/>
                    <a:pt x="954040" y="924000"/>
                  </a:cubicBezTo>
                  <a:cubicBezTo>
                    <a:pt x="1008530" y="929449"/>
                    <a:pt x="1042781" y="986275"/>
                    <a:pt x="1013201" y="1036095"/>
                  </a:cubicBezTo>
                  <a:cubicBezTo>
                    <a:pt x="1001524" y="1050885"/>
                    <a:pt x="993740" y="1053221"/>
                    <a:pt x="983620" y="1056334"/>
                  </a:cubicBezTo>
                  <a:cubicBezTo>
                    <a:pt x="939250" y="1071903"/>
                    <a:pt x="897214" y="1071903"/>
                    <a:pt x="851286" y="1077352"/>
                  </a:cubicBezTo>
                  <a:cubicBezTo>
                    <a:pt x="786677" y="1085136"/>
                    <a:pt x="546141" y="1106932"/>
                    <a:pt x="414585" y="1058670"/>
                  </a:cubicBezTo>
                  <a:cubicBezTo>
                    <a:pt x="410693" y="1056334"/>
                    <a:pt x="262012" y="1011964"/>
                    <a:pt x="199738" y="984719"/>
                  </a:cubicBezTo>
                  <a:cubicBezTo>
                    <a:pt x="150696" y="963701"/>
                    <a:pt x="28482" y="926336"/>
                    <a:pt x="6686" y="904539"/>
                  </a:cubicBezTo>
                  <a:cubicBezTo>
                    <a:pt x="1237" y="900647"/>
                    <a:pt x="-1877" y="895199"/>
                    <a:pt x="1237" y="888971"/>
                  </a:cubicBezTo>
                  <a:cubicBezTo>
                    <a:pt x="-1098" y="846157"/>
                    <a:pt x="4351" y="804122"/>
                    <a:pt x="10578" y="762086"/>
                  </a:cubicBezTo>
                  <a:cubicBezTo>
                    <a:pt x="13692" y="741068"/>
                    <a:pt x="26925" y="725500"/>
                    <a:pt x="36267" y="707596"/>
                  </a:cubicBezTo>
                  <a:cubicBezTo>
                    <a:pt x="44051" y="694362"/>
                    <a:pt x="47165" y="681129"/>
                    <a:pt x="46386" y="665561"/>
                  </a:cubicBezTo>
                  <a:cubicBezTo>
                    <a:pt x="40937" y="562807"/>
                    <a:pt x="30817" y="460832"/>
                    <a:pt x="16027" y="358858"/>
                  </a:cubicBezTo>
                  <a:cubicBezTo>
                    <a:pt x="10578" y="322271"/>
                    <a:pt x="23033" y="288020"/>
                    <a:pt x="27704" y="252991"/>
                  </a:cubicBezTo>
                  <a:cubicBezTo>
                    <a:pt x="36267" y="188381"/>
                    <a:pt x="46386" y="124549"/>
                    <a:pt x="51057" y="59939"/>
                  </a:cubicBezTo>
                  <a:cubicBezTo>
                    <a:pt x="53392" y="38922"/>
                    <a:pt x="58063" y="19461"/>
                    <a:pt x="62733" y="0"/>
                  </a:cubicBezTo>
                  <a:close/>
                </a:path>
              </a:pathLst>
            </a:custGeom>
            <a:solidFill>
              <a:srgbClr val="3C413A"/>
            </a:solidFill>
            <a:ln w="7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28">
              <a:extLst>
                <a:ext uri="{FF2B5EF4-FFF2-40B4-BE49-F238E27FC236}">
                  <a16:creationId xmlns:a16="http://schemas.microsoft.com/office/drawing/2014/main" id="{E0C54604-DAE5-4561-9E55-4C29D302F769}"/>
                </a:ext>
              </a:extLst>
            </p:cNvPr>
            <p:cNvSpPr/>
            <p:nvPr/>
          </p:nvSpPr>
          <p:spPr>
            <a:xfrm>
              <a:off x="5626517" y="350406"/>
              <a:ext cx="747296" cy="902981"/>
            </a:xfrm>
            <a:custGeom>
              <a:avLst/>
              <a:gdLst>
                <a:gd name="connsiteX0" fmla="*/ 494389 w 747296"/>
                <a:gd name="connsiteY0" fmla="*/ 908318 h 902982"/>
                <a:gd name="connsiteX1" fmla="*/ 478041 w 747296"/>
                <a:gd name="connsiteY1" fmla="*/ 909097 h 902982"/>
                <a:gd name="connsiteX2" fmla="*/ 472592 w 747296"/>
                <a:gd name="connsiteY2" fmla="*/ 898198 h 902982"/>
                <a:gd name="connsiteX3" fmla="*/ 554328 w 747296"/>
                <a:gd name="connsiteY3" fmla="*/ 715266 h 902982"/>
                <a:gd name="connsiteX4" fmla="*/ 520077 w 747296"/>
                <a:gd name="connsiteY4" fmla="*/ 765865 h 902982"/>
                <a:gd name="connsiteX5" fmla="*/ 453910 w 747296"/>
                <a:gd name="connsiteY5" fmla="*/ 824247 h 902982"/>
                <a:gd name="connsiteX6" fmla="*/ 435227 w 747296"/>
                <a:gd name="connsiteY6" fmla="*/ 831253 h 902982"/>
                <a:gd name="connsiteX7" fmla="*/ 358163 w 747296"/>
                <a:gd name="connsiteY7" fmla="*/ 836702 h 902982"/>
                <a:gd name="connsiteX8" fmla="*/ 322355 w 747296"/>
                <a:gd name="connsiteY8" fmla="*/ 819577 h 902982"/>
                <a:gd name="connsiteX9" fmla="*/ 239062 w 747296"/>
                <a:gd name="connsiteY9" fmla="*/ 745625 h 902982"/>
                <a:gd name="connsiteX10" fmla="*/ 197027 w 747296"/>
                <a:gd name="connsiteY10" fmla="*/ 727721 h 902982"/>
                <a:gd name="connsiteX11" fmla="*/ 88825 w 747296"/>
                <a:gd name="connsiteY11" fmla="*/ 621855 h 902982"/>
                <a:gd name="connsiteX12" fmla="*/ 21879 w 747296"/>
                <a:gd name="connsiteY12" fmla="*/ 551795 h 902982"/>
                <a:gd name="connsiteX13" fmla="*/ 14873 w 747296"/>
                <a:gd name="connsiteY13" fmla="*/ 519101 h 902982"/>
                <a:gd name="connsiteX14" fmla="*/ 83 w 747296"/>
                <a:gd name="connsiteY14" fmla="*/ 439701 h 902982"/>
                <a:gd name="connsiteX15" fmla="*/ 12538 w 747296"/>
                <a:gd name="connsiteY15" fmla="*/ 389881 h 902982"/>
                <a:gd name="connsiteX16" fmla="*/ 17209 w 747296"/>
                <a:gd name="connsiteY16" fmla="*/ 266110 h 902982"/>
                <a:gd name="connsiteX17" fmla="*/ 17987 w 747296"/>
                <a:gd name="connsiteY17" fmla="*/ 255991 h 902982"/>
                <a:gd name="connsiteX18" fmla="*/ 30442 w 747296"/>
                <a:gd name="connsiteY18" fmla="*/ 237308 h 902982"/>
                <a:gd name="connsiteX19" fmla="*/ 45232 w 747296"/>
                <a:gd name="connsiteY19" fmla="*/ 252099 h 902982"/>
                <a:gd name="connsiteX20" fmla="*/ 56130 w 747296"/>
                <a:gd name="connsiteY20" fmla="*/ 282457 h 902982"/>
                <a:gd name="connsiteX21" fmla="*/ 73256 w 747296"/>
                <a:gd name="connsiteY21" fmla="*/ 298026 h 902982"/>
                <a:gd name="connsiteX22" fmla="*/ 91938 w 747296"/>
                <a:gd name="connsiteY22" fmla="*/ 279344 h 902982"/>
                <a:gd name="connsiteX23" fmla="*/ 85711 w 747296"/>
                <a:gd name="connsiteY23" fmla="*/ 214734 h 902982"/>
                <a:gd name="connsiteX24" fmla="*/ 175231 w 747296"/>
                <a:gd name="connsiteY24" fmla="*/ 67610 h 902982"/>
                <a:gd name="connsiteX25" fmla="*/ 418102 w 747296"/>
                <a:gd name="connsiteY25" fmla="*/ 1443 h 902982"/>
                <a:gd name="connsiteX26" fmla="*/ 514628 w 747296"/>
                <a:gd name="connsiteY26" fmla="*/ 4557 h 902982"/>
                <a:gd name="connsiteX27" fmla="*/ 696781 w 747296"/>
                <a:gd name="connsiteY27" fmla="*/ 114316 h 902982"/>
                <a:gd name="connsiteX28" fmla="*/ 748158 w 747296"/>
                <a:gd name="connsiteY28" fmla="*/ 198387 h 902982"/>
                <a:gd name="connsiteX29" fmla="*/ 711571 w 747296"/>
                <a:gd name="connsiteY29" fmla="*/ 422576 h 902982"/>
                <a:gd name="connsiteX30" fmla="*/ 681213 w 747296"/>
                <a:gd name="connsiteY30" fmla="*/ 521437 h 902982"/>
                <a:gd name="connsiteX31" fmla="*/ 667979 w 747296"/>
                <a:gd name="connsiteY31" fmla="*/ 547903 h 902982"/>
                <a:gd name="connsiteX32" fmla="*/ 551993 w 747296"/>
                <a:gd name="connsiteY32" fmla="*/ 758859 h 902982"/>
                <a:gd name="connsiteX33" fmla="*/ 494389 w 747296"/>
                <a:gd name="connsiteY33" fmla="*/ 908318 h 90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47296" h="902982">
                  <a:moveTo>
                    <a:pt x="494389" y="908318"/>
                  </a:moveTo>
                  <a:cubicBezTo>
                    <a:pt x="488939" y="908318"/>
                    <a:pt x="483490" y="908318"/>
                    <a:pt x="478041" y="909097"/>
                  </a:cubicBezTo>
                  <a:cubicBezTo>
                    <a:pt x="468700" y="909097"/>
                    <a:pt x="471035" y="902091"/>
                    <a:pt x="472592" y="898198"/>
                  </a:cubicBezTo>
                  <a:cubicBezTo>
                    <a:pt x="502173" y="838259"/>
                    <a:pt x="526304" y="775984"/>
                    <a:pt x="554328" y="715266"/>
                  </a:cubicBezTo>
                  <a:cubicBezTo>
                    <a:pt x="544987" y="733170"/>
                    <a:pt x="531753" y="748739"/>
                    <a:pt x="520077" y="765865"/>
                  </a:cubicBezTo>
                  <a:cubicBezTo>
                    <a:pt x="502951" y="791553"/>
                    <a:pt x="478041" y="807900"/>
                    <a:pt x="453910" y="824247"/>
                  </a:cubicBezTo>
                  <a:cubicBezTo>
                    <a:pt x="448461" y="828139"/>
                    <a:pt x="442233" y="831253"/>
                    <a:pt x="435227" y="831253"/>
                  </a:cubicBezTo>
                  <a:cubicBezTo>
                    <a:pt x="409539" y="832810"/>
                    <a:pt x="383851" y="835924"/>
                    <a:pt x="358163" y="836702"/>
                  </a:cubicBezTo>
                  <a:cubicBezTo>
                    <a:pt x="343372" y="837481"/>
                    <a:pt x="332474" y="828918"/>
                    <a:pt x="322355" y="819577"/>
                  </a:cubicBezTo>
                  <a:cubicBezTo>
                    <a:pt x="295109" y="794667"/>
                    <a:pt x="266307" y="770535"/>
                    <a:pt x="239062" y="745625"/>
                  </a:cubicBezTo>
                  <a:cubicBezTo>
                    <a:pt x="227386" y="735506"/>
                    <a:pt x="216488" y="721494"/>
                    <a:pt x="197027" y="727721"/>
                  </a:cubicBezTo>
                  <a:cubicBezTo>
                    <a:pt x="158105" y="695806"/>
                    <a:pt x="124633" y="657662"/>
                    <a:pt x="88825" y="621855"/>
                  </a:cubicBezTo>
                  <a:cubicBezTo>
                    <a:pt x="66250" y="599280"/>
                    <a:pt x="44454" y="575148"/>
                    <a:pt x="21879" y="551795"/>
                  </a:cubicBezTo>
                  <a:cubicBezTo>
                    <a:pt x="20322" y="540897"/>
                    <a:pt x="20322" y="529221"/>
                    <a:pt x="14873" y="519101"/>
                  </a:cubicBezTo>
                  <a:cubicBezTo>
                    <a:pt x="3975" y="494191"/>
                    <a:pt x="-695" y="467725"/>
                    <a:pt x="83" y="439701"/>
                  </a:cubicBezTo>
                  <a:cubicBezTo>
                    <a:pt x="13316" y="425689"/>
                    <a:pt x="12538" y="407007"/>
                    <a:pt x="12538" y="389881"/>
                  </a:cubicBezTo>
                  <a:cubicBezTo>
                    <a:pt x="12538" y="348624"/>
                    <a:pt x="14873" y="307367"/>
                    <a:pt x="17209" y="266110"/>
                  </a:cubicBezTo>
                  <a:cubicBezTo>
                    <a:pt x="17209" y="262997"/>
                    <a:pt x="17209" y="259104"/>
                    <a:pt x="17987" y="255991"/>
                  </a:cubicBezTo>
                  <a:cubicBezTo>
                    <a:pt x="19544" y="248206"/>
                    <a:pt x="20322" y="238865"/>
                    <a:pt x="30442" y="237308"/>
                  </a:cubicBezTo>
                  <a:cubicBezTo>
                    <a:pt x="39005" y="236530"/>
                    <a:pt x="42119" y="245093"/>
                    <a:pt x="45232" y="252099"/>
                  </a:cubicBezTo>
                  <a:cubicBezTo>
                    <a:pt x="49903" y="262218"/>
                    <a:pt x="53017" y="272338"/>
                    <a:pt x="56130" y="282457"/>
                  </a:cubicBezTo>
                  <a:cubicBezTo>
                    <a:pt x="59244" y="291020"/>
                    <a:pt x="63136" y="296469"/>
                    <a:pt x="73256" y="298026"/>
                  </a:cubicBezTo>
                  <a:cubicBezTo>
                    <a:pt x="91160" y="300361"/>
                    <a:pt x="95052" y="297248"/>
                    <a:pt x="91938" y="279344"/>
                  </a:cubicBezTo>
                  <a:cubicBezTo>
                    <a:pt x="88046" y="258326"/>
                    <a:pt x="86489" y="236530"/>
                    <a:pt x="85711" y="214734"/>
                  </a:cubicBezTo>
                  <a:cubicBezTo>
                    <a:pt x="83375" y="145453"/>
                    <a:pt x="117626" y="98747"/>
                    <a:pt x="175231" y="67610"/>
                  </a:cubicBezTo>
                  <a:cubicBezTo>
                    <a:pt x="250739" y="26353"/>
                    <a:pt x="332474" y="8449"/>
                    <a:pt x="418102" y="1443"/>
                  </a:cubicBezTo>
                  <a:cubicBezTo>
                    <a:pt x="450796" y="-1671"/>
                    <a:pt x="482712" y="664"/>
                    <a:pt x="514628" y="4557"/>
                  </a:cubicBezTo>
                  <a:cubicBezTo>
                    <a:pt x="591693" y="13119"/>
                    <a:pt x="651632" y="52041"/>
                    <a:pt x="696781" y="114316"/>
                  </a:cubicBezTo>
                  <a:cubicBezTo>
                    <a:pt x="716242" y="140783"/>
                    <a:pt x="738038" y="165692"/>
                    <a:pt x="748158" y="198387"/>
                  </a:cubicBezTo>
                  <a:cubicBezTo>
                    <a:pt x="753607" y="276230"/>
                    <a:pt x="731811" y="348624"/>
                    <a:pt x="711571" y="422576"/>
                  </a:cubicBezTo>
                  <a:cubicBezTo>
                    <a:pt x="702230" y="456048"/>
                    <a:pt x="691332" y="487964"/>
                    <a:pt x="681213" y="521437"/>
                  </a:cubicBezTo>
                  <a:cubicBezTo>
                    <a:pt x="678099" y="530778"/>
                    <a:pt x="676542" y="540897"/>
                    <a:pt x="667979" y="547903"/>
                  </a:cubicBezTo>
                  <a:cubicBezTo>
                    <a:pt x="629057" y="617962"/>
                    <a:pt x="590914" y="688800"/>
                    <a:pt x="551993" y="758859"/>
                  </a:cubicBezTo>
                  <a:cubicBezTo>
                    <a:pt x="526304" y="805565"/>
                    <a:pt x="506065" y="855385"/>
                    <a:pt x="494389" y="908318"/>
                  </a:cubicBezTo>
                  <a:close/>
                </a:path>
              </a:pathLst>
            </a:custGeom>
            <a:solidFill>
              <a:srgbClr val="FEC295"/>
            </a:solidFill>
            <a:ln w="7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29">
              <a:extLst>
                <a:ext uri="{FF2B5EF4-FFF2-40B4-BE49-F238E27FC236}">
                  <a16:creationId xmlns:a16="http://schemas.microsoft.com/office/drawing/2014/main" id="{08BDFE39-5D4D-4123-9F31-B3532AF99A1D}"/>
                </a:ext>
              </a:extLst>
            </p:cNvPr>
            <p:cNvSpPr/>
            <p:nvPr/>
          </p:nvSpPr>
          <p:spPr>
            <a:xfrm>
              <a:off x="5335170" y="225880"/>
              <a:ext cx="1315552" cy="669451"/>
            </a:xfrm>
            <a:custGeom>
              <a:avLst/>
              <a:gdLst>
                <a:gd name="connsiteX0" fmla="*/ 286760 w 1315552"/>
                <a:gd name="connsiteY0" fmla="*/ 561115 h 669452"/>
                <a:gd name="connsiteX1" fmla="*/ 298437 w 1315552"/>
                <a:gd name="connsiteY1" fmla="*/ 643629 h 669452"/>
                <a:gd name="connsiteX2" fmla="*/ 50116 w 1315552"/>
                <a:gd name="connsiteY2" fmla="*/ 481715 h 669452"/>
                <a:gd name="connsiteX3" fmla="*/ 1075 w 1315552"/>
                <a:gd name="connsiteY3" fmla="*/ 349381 h 669452"/>
                <a:gd name="connsiteX4" fmla="*/ 152091 w 1315552"/>
                <a:gd name="connsiteY4" fmla="*/ 98725 h 669452"/>
                <a:gd name="connsiteX5" fmla="*/ 323346 w 1315552"/>
                <a:gd name="connsiteY5" fmla="*/ 31780 h 669452"/>
                <a:gd name="connsiteX6" fmla="*/ 480590 w 1315552"/>
                <a:gd name="connsiteY6" fmla="*/ 4535 h 669452"/>
                <a:gd name="connsiteX7" fmla="*/ 731246 w 1315552"/>
                <a:gd name="connsiteY7" fmla="*/ 8427 h 669452"/>
                <a:gd name="connsiteX8" fmla="*/ 1101002 w 1315552"/>
                <a:gd name="connsiteY8" fmla="*/ 60582 h 669452"/>
                <a:gd name="connsiteX9" fmla="*/ 1179623 w 1315552"/>
                <a:gd name="connsiteY9" fmla="*/ 101839 h 669452"/>
                <a:gd name="connsiteX10" fmla="*/ 1287826 w 1315552"/>
                <a:gd name="connsiteY10" fmla="*/ 215490 h 669452"/>
                <a:gd name="connsiteX11" fmla="*/ 1285491 w 1315552"/>
                <a:gd name="connsiteY11" fmla="*/ 449799 h 669452"/>
                <a:gd name="connsiteX12" fmla="*/ 1137588 w 1315552"/>
                <a:gd name="connsiteY12" fmla="*/ 598480 h 669452"/>
                <a:gd name="connsiteX13" fmla="*/ 950764 w 1315552"/>
                <a:gd name="connsiteY13" fmla="*/ 673209 h 669452"/>
                <a:gd name="connsiteX14" fmla="*/ 987350 w 1315552"/>
                <a:gd name="connsiteY14" fmla="*/ 551774 h 669452"/>
                <a:gd name="connsiteX15" fmla="*/ 1027829 w 1315552"/>
                <a:gd name="connsiteY15" fmla="*/ 365728 h 669452"/>
                <a:gd name="connsiteX16" fmla="*/ 1027051 w 1315552"/>
                <a:gd name="connsiteY16" fmla="*/ 324471 h 669452"/>
                <a:gd name="connsiteX17" fmla="*/ 802862 w 1315552"/>
                <a:gd name="connsiteY17" fmla="*/ 102618 h 669452"/>
                <a:gd name="connsiteX18" fmla="*/ 556877 w 1315552"/>
                <a:gd name="connsiteY18" fmla="*/ 116629 h 669452"/>
                <a:gd name="connsiteX19" fmla="*/ 438555 w 1315552"/>
                <a:gd name="connsiteY19" fmla="*/ 135312 h 669452"/>
                <a:gd name="connsiteX20" fmla="*/ 382507 w 1315552"/>
                <a:gd name="connsiteY20" fmla="*/ 171898 h 669452"/>
                <a:gd name="connsiteX21" fmla="*/ 337358 w 1315552"/>
                <a:gd name="connsiteY21" fmla="*/ 211598 h 669452"/>
                <a:gd name="connsiteX22" fmla="*/ 317119 w 1315552"/>
                <a:gd name="connsiteY22" fmla="*/ 242736 h 669452"/>
                <a:gd name="connsiteX23" fmla="*/ 275084 w 1315552"/>
                <a:gd name="connsiteY23" fmla="*/ 309681 h 669452"/>
                <a:gd name="connsiteX24" fmla="*/ 257180 w 1315552"/>
                <a:gd name="connsiteY24" fmla="*/ 337705 h 669452"/>
                <a:gd name="connsiteX25" fmla="*/ 259515 w 1315552"/>
                <a:gd name="connsiteY25" fmla="*/ 424111 h 669452"/>
                <a:gd name="connsiteX26" fmla="*/ 284425 w 1315552"/>
                <a:gd name="connsiteY26" fmla="*/ 543211 h 669452"/>
                <a:gd name="connsiteX27" fmla="*/ 286760 w 1315552"/>
                <a:gd name="connsiteY27" fmla="*/ 561115 h 66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15552" h="669452">
                  <a:moveTo>
                    <a:pt x="286760" y="561115"/>
                  </a:moveTo>
                  <a:cubicBezTo>
                    <a:pt x="290652" y="588360"/>
                    <a:pt x="294545" y="615605"/>
                    <a:pt x="298437" y="643629"/>
                  </a:cubicBezTo>
                  <a:cubicBezTo>
                    <a:pt x="222150" y="632731"/>
                    <a:pt x="68020" y="517523"/>
                    <a:pt x="50116" y="481715"/>
                  </a:cubicBezTo>
                  <a:cubicBezTo>
                    <a:pt x="22871" y="450577"/>
                    <a:pt x="4967" y="385189"/>
                    <a:pt x="1075" y="349381"/>
                  </a:cubicBezTo>
                  <a:cubicBezTo>
                    <a:pt x="-10602" y="229502"/>
                    <a:pt x="75026" y="147767"/>
                    <a:pt x="152091" y="98725"/>
                  </a:cubicBezTo>
                  <a:cubicBezTo>
                    <a:pt x="173887" y="84714"/>
                    <a:pt x="286760" y="35672"/>
                    <a:pt x="323346" y="31780"/>
                  </a:cubicBezTo>
                  <a:cubicBezTo>
                    <a:pt x="338915" y="29445"/>
                    <a:pt x="447896" y="7649"/>
                    <a:pt x="480590" y="4535"/>
                  </a:cubicBezTo>
                  <a:cubicBezTo>
                    <a:pt x="566996" y="-4806"/>
                    <a:pt x="644840" y="2200"/>
                    <a:pt x="731246" y="8427"/>
                  </a:cubicBezTo>
                  <a:cubicBezTo>
                    <a:pt x="842562" y="16211"/>
                    <a:pt x="1061302" y="45792"/>
                    <a:pt x="1101002" y="60582"/>
                  </a:cubicBezTo>
                  <a:cubicBezTo>
                    <a:pt x="1129025" y="69923"/>
                    <a:pt x="1153157" y="88606"/>
                    <a:pt x="1179623" y="101839"/>
                  </a:cubicBezTo>
                  <a:cubicBezTo>
                    <a:pt x="1227108" y="124414"/>
                    <a:pt x="1276928" y="198365"/>
                    <a:pt x="1287826" y="215490"/>
                  </a:cubicBezTo>
                  <a:cubicBezTo>
                    <a:pt x="1351658" y="320579"/>
                    <a:pt x="1303395" y="426446"/>
                    <a:pt x="1285491" y="449799"/>
                  </a:cubicBezTo>
                  <a:cubicBezTo>
                    <a:pt x="1251239" y="504289"/>
                    <a:pt x="1188186" y="572792"/>
                    <a:pt x="1137588" y="598480"/>
                  </a:cubicBezTo>
                  <a:cubicBezTo>
                    <a:pt x="1088547" y="629617"/>
                    <a:pt x="973339" y="672431"/>
                    <a:pt x="950764" y="673209"/>
                  </a:cubicBezTo>
                  <a:cubicBezTo>
                    <a:pt x="963219" y="632731"/>
                    <a:pt x="974117" y="592252"/>
                    <a:pt x="987350" y="551774"/>
                  </a:cubicBezTo>
                  <a:cubicBezTo>
                    <a:pt x="1007590" y="491056"/>
                    <a:pt x="1016152" y="428003"/>
                    <a:pt x="1027829" y="365728"/>
                  </a:cubicBezTo>
                  <a:cubicBezTo>
                    <a:pt x="1030164" y="351716"/>
                    <a:pt x="1018488" y="338483"/>
                    <a:pt x="1027051" y="324471"/>
                  </a:cubicBezTo>
                  <a:cubicBezTo>
                    <a:pt x="1007590" y="209263"/>
                    <a:pt x="938309" y="118965"/>
                    <a:pt x="802862" y="102618"/>
                  </a:cubicBezTo>
                  <a:cubicBezTo>
                    <a:pt x="720348" y="92498"/>
                    <a:pt x="638612" y="106510"/>
                    <a:pt x="556877" y="116629"/>
                  </a:cubicBezTo>
                  <a:cubicBezTo>
                    <a:pt x="517177" y="121300"/>
                    <a:pt x="478255" y="127527"/>
                    <a:pt x="438555" y="135312"/>
                  </a:cubicBezTo>
                  <a:cubicBezTo>
                    <a:pt x="414423" y="139982"/>
                    <a:pt x="394962" y="150102"/>
                    <a:pt x="382507" y="171898"/>
                  </a:cubicBezTo>
                  <a:cubicBezTo>
                    <a:pt x="371609" y="190581"/>
                    <a:pt x="353706" y="199922"/>
                    <a:pt x="337358" y="211598"/>
                  </a:cubicBezTo>
                  <a:cubicBezTo>
                    <a:pt x="326460" y="219383"/>
                    <a:pt x="320233" y="229502"/>
                    <a:pt x="317119" y="242736"/>
                  </a:cubicBezTo>
                  <a:cubicBezTo>
                    <a:pt x="310892" y="269202"/>
                    <a:pt x="300772" y="294112"/>
                    <a:pt x="275084" y="309681"/>
                  </a:cubicBezTo>
                  <a:cubicBezTo>
                    <a:pt x="264964" y="315908"/>
                    <a:pt x="260294" y="326028"/>
                    <a:pt x="257180" y="337705"/>
                  </a:cubicBezTo>
                  <a:cubicBezTo>
                    <a:pt x="249395" y="366507"/>
                    <a:pt x="255623" y="395309"/>
                    <a:pt x="259515" y="424111"/>
                  </a:cubicBezTo>
                  <a:cubicBezTo>
                    <a:pt x="264964" y="464589"/>
                    <a:pt x="273527" y="504289"/>
                    <a:pt x="284425" y="543211"/>
                  </a:cubicBezTo>
                  <a:cubicBezTo>
                    <a:pt x="287539" y="547882"/>
                    <a:pt x="290652" y="554109"/>
                    <a:pt x="286760" y="561115"/>
                  </a:cubicBezTo>
                  <a:close/>
                </a:path>
              </a:pathLst>
            </a:custGeom>
            <a:solidFill>
              <a:srgbClr val="F5E2C6"/>
            </a:solidFill>
            <a:ln w="7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30">
              <a:extLst>
                <a:ext uri="{FF2B5EF4-FFF2-40B4-BE49-F238E27FC236}">
                  <a16:creationId xmlns:a16="http://schemas.microsoft.com/office/drawing/2014/main" id="{F7A2F171-7DE5-4370-96C4-60D603A54B19}"/>
                </a:ext>
              </a:extLst>
            </p:cNvPr>
            <p:cNvSpPr/>
            <p:nvPr/>
          </p:nvSpPr>
          <p:spPr>
            <a:xfrm>
              <a:off x="3361457" y="5603925"/>
              <a:ext cx="832924" cy="622745"/>
            </a:xfrm>
            <a:custGeom>
              <a:avLst/>
              <a:gdLst>
                <a:gd name="connsiteX0" fmla="*/ 119004 w 832923"/>
                <a:gd name="connsiteY0" fmla="*/ 0 h 622746"/>
                <a:gd name="connsiteX1" fmla="*/ 140022 w 832923"/>
                <a:gd name="connsiteY1" fmla="*/ 48263 h 622746"/>
                <a:gd name="connsiteX2" fmla="*/ 169603 w 832923"/>
                <a:gd name="connsiteY2" fmla="*/ 108202 h 622746"/>
                <a:gd name="connsiteX3" fmla="*/ 237326 w 832923"/>
                <a:gd name="connsiteY3" fmla="*/ 190716 h 622746"/>
                <a:gd name="connsiteX4" fmla="*/ 279362 w 832923"/>
                <a:gd name="connsiteY4" fmla="*/ 239757 h 622746"/>
                <a:gd name="connsiteX5" fmla="*/ 351756 w 832923"/>
                <a:gd name="connsiteY5" fmla="*/ 306703 h 622746"/>
                <a:gd name="connsiteX6" fmla="*/ 433492 w 832923"/>
                <a:gd name="connsiteY6" fmla="*/ 395444 h 622746"/>
                <a:gd name="connsiteX7" fmla="*/ 542472 w 832923"/>
                <a:gd name="connsiteY7" fmla="*/ 537897 h 622746"/>
                <a:gd name="connsiteX8" fmla="*/ 645226 w 832923"/>
                <a:gd name="connsiteY8" fmla="*/ 569035 h 622746"/>
                <a:gd name="connsiteX9" fmla="*/ 828158 w 832923"/>
                <a:gd name="connsiteY9" fmla="*/ 535562 h 622746"/>
                <a:gd name="connsiteX10" fmla="*/ 835163 w 832923"/>
                <a:gd name="connsiteY10" fmla="*/ 532448 h 622746"/>
                <a:gd name="connsiteX11" fmla="*/ 826601 w 832923"/>
                <a:gd name="connsiteY11" fmla="*/ 576819 h 622746"/>
                <a:gd name="connsiteX12" fmla="*/ 811810 w 832923"/>
                <a:gd name="connsiteY12" fmla="*/ 593166 h 622746"/>
                <a:gd name="connsiteX13" fmla="*/ 672471 w 832923"/>
                <a:gd name="connsiteY13" fmla="*/ 622747 h 622746"/>
                <a:gd name="connsiteX14" fmla="*/ 574388 w 832923"/>
                <a:gd name="connsiteY14" fmla="*/ 622747 h 622746"/>
                <a:gd name="connsiteX15" fmla="*/ 452952 w 832923"/>
                <a:gd name="connsiteY15" fmla="*/ 524664 h 622746"/>
                <a:gd name="connsiteX16" fmla="*/ 330738 w 832923"/>
                <a:gd name="connsiteY16" fmla="*/ 375983 h 622746"/>
                <a:gd name="connsiteX17" fmla="*/ 266907 w 832923"/>
                <a:gd name="connsiteY17" fmla="*/ 322271 h 622746"/>
                <a:gd name="connsiteX18" fmla="*/ 240440 w 832923"/>
                <a:gd name="connsiteY18" fmla="*/ 319936 h 622746"/>
                <a:gd name="connsiteX19" fmla="*/ 193734 w 832923"/>
                <a:gd name="connsiteY19" fmla="*/ 310595 h 622746"/>
                <a:gd name="connsiteX20" fmla="*/ 36490 w 832923"/>
                <a:gd name="connsiteY20" fmla="*/ 165028 h 622746"/>
                <a:gd name="connsiteX21" fmla="*/ 14694 w 832923"/>
                <a:gd name="connsiteY21" fmla="*/ 140896 h 622746"/>
                <a:gd name="connsiteX22" fmla="*/ 16251 w 832923"/>
                <a:gd name="connsiteY22" fmla="*/ 88741 h 622746"/>
                <a:gd name="connsiteX23" fmla="*/ 83196 w 832923"/>
                <a:gd name="connsiteY23" fmla="*/ 35808 h 622746"/>
                <a:gd name="connsiteX24" fmla="*/ 119004 w 832923"/>
                <a:gd name="connsiteY24" fmla="*/ 0 h 622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32923" h="622746">
                  <a:moveTo>
                    <a:pt x="119004" y="0"/>
                  </a:moveTo>
                  <a:cubicBezTo>
                    <a:pt x="121340" y="17904"/>
                    <a:pt x="133016" y="31916"/>
                    <a:pt x="140022" y="48263"/>
                  </a:cubicBezTo>
                  <a:cubicBezTo>
                    <a:pt x="149363" y="68502"/>
                    <a:pt x="161040" y="87963"/>
                    <a:pt x="169603" y="108202"/>
                  </a:cubicBezTo>
                  <a:cubicBezTo>
                    <a:pt x="183614" y="143232"/>
                    <a:pt x="205411" y="170477"/>
                    <a:pt x="237326" y="190716"/>
                  </a:cubicBezTo>
                  <a:cubicBezTo>
                    <a:pt x="255230" y="202393"/>
                    <a:pt x="266907" y="222632"/>
                    <a:pt x="279362" y="239757"/>
                  </a:cubicBezTo>
                  <a:cubicBezTo>
                    <a:pt x="298823" y="267003"/>
                    <a:pt x="322176" y="290356"/>
                    <a:pt x="351756" y="306703"/>
                  </a:cubicBezTo>
                  <a:cubicBezTo>
                    <a:pt x="389899" y="326942"/>
                    <a:pt x="416366" y="355744"/>
                    <a:pt x="433492" y="395444"/>
                  </a:cubicBezTo>
                  <a:cubicBezTo>
                    <a:pt x="457623" y="452270"/>
                    <a:pt x="497323" y="498198"/>
                    <a:pt x="542472" y="537897"/>
                  </a:cubicBezTo>
                  <a:cubicBezTo>
                    <a:pt x="568161" y="561250"/>
                    <a:pt x="603969" y="577597"/>
                    <a:pt x="645226" y="569035"/>
                  </a:cubicBezTo>
                  <a:cubicBezTo>
                    <a:pt x="705943" y="556580"/>
                    <a:pt x="767440" y="546460"/>
                    <a:pt x="828158" y="535562"/>
                  </a:cubicBezTo>
                  <a:cubicBezTo>
                    <a:pt x="830493" y="534784"/>
                    <a:pt x="832828" y="533227"/>
                    <a:pt x="835163" y="532448"/>
                  </a:cubicBezTo>
                  <a:cubicBezTo>
                    <a:pt x="838277" y="548017"/>
                    <a:pt x="835942" y="558915"/>
                    <a:pt x="826601" y="576819"/>
                  </a:cubicBezTo>
                  <a:cubicBezTo>
                    <a:pt x="818816" y="591610"/>
                    <a:pt x="818816" y="591610"/>
                    <a:pt x="811810" y="593166"/>
                  </a:cubicBezTo>
                  <a:cubicBezTo>
                    <a:pt x="758099" y="604843"/>
                    <a:pt x="728518" y="621190"/>
                    <a:pt x="672471" y="622747"/>
                  </a:cubicBezTo>
                  <a:cubicBezTo>
                    <a:pt x="655345" y="622747"/>
                    <a:pt x="589957" y="625082"/>
                    <a:pt x="574388" y="622747"/>
                  </a:cubicBezTo>
                  <a:cubicBezTo>
                    <a:pt x="512892" y="607178"/>
                    <a:pt x="486425" y="564364"/>
                    <a:pt x="452952" y="524664"/>
                  </a:cubicBezTo>
                  <a:cubicBezTo>
                    <a:pt x="411696" y="475623"/>
                    <a:pt x="380558" y="418018"/>
                    <a:pt x="330738" y="375983"/>
                  </a:cubicBezTo>
                  <a:cubicBezTo>
                    <a:pt x="309721" y="358079"/>
                    <a:pt x="287925" y="340954"/>
                    <a:pt x="266907" y="322271"/>
                  </a:cubicBezTo>
                  <a:cubicBezTo>
                    <a:pt x="258344" y="314487"/>
                    <a:pt x="249003" y="317601"/>
                    <a:pt x="240440" y="319936"/>
                  </a:cubicBezTo>
                  <a:cubicBezTo>
                    <a:pt x="223315" y="325385"/>
                    <a:pt x="208524" y="321493"/>
                    <a:pt x="193734" y="310595"/>
                  </a:cubicBezTo>
                  <a:cubicBezTo>
                    <a:pt x="135352" y="268560"/>
                    <a:pt x="80861" y="221854"/>
                    <a:pt x="36490" y="165028"/>
                  </a:cubicBezTo>
                  <a:cubicBezTo>
                    <a:pt x="29485" y="156465"/>
                    <a:pt x="22479" y="148681"/>
                    <a:pt x="14694" y="140896"/>
                  </a:cubicBezTo>
                  <a:cubicBezTo>
                    <a:pt x="-4767" y="119878"/>
                    <a:pt x="-5545" y="107424"/>
                    <a:pt x="16251" y="88741"/>
                  </a:cubicBezTo>
                  <a:cubicBezTo>
                    <a:pt x="37269" y="70059"/>
                    <a:pt x="60622" y="52933"/>
                    <a:pt x="83196" y="35808"/>
                  </a:cubicBezTo>
                  <a:cubicBezTo>
                    <a:pt x="96430" y="24131"/>
                    <a:pt x="108106" y="13233"/>
                    <a:pt x="119004" y="0"/>
                  </a:cubicBezTo>
                  <a:close/>
                </a:path>
              </a:pathLst>
            </a:custGeom>
            <a:solidFill>
              <a:srgbClr val="89633D"/>
            </a:solidFill>
            <a:ln w="7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31">
              <a:extLst>
                <a:ext uri="{FF2B5EF4-FFF2-40B4-BE49-F238E27FC236}">
                  <a16:creationId xmlns:a16="http://schemas.microsoft.com/office/drawing/2014/main" id="{F071CAB7-56AA-418D-B04F-B3D730251B91}"/>
                </a:ext>
              </a:extLst>
            </p:cNvPr>
            <p:cNvSpPr/>
            <p:nvPr/>
          </p:nvSpPr>
          <p:spPr>
            <a:xfrm>
              <a:off x="5478656" y="6398703"/>
              <a:ext cx="1035316" cy="264667"/>
            </a:xfrm>
            <a:custGeom>
              <a:avLst/>
              <a:gdLst>
                <a:gd name="connsiteX0" fmla="*/ 19503 w 1035316"/>
                <a:gd name="connsiteY0" fmla="*/ 0 h 264667"/>
                <a:gd name="connsiteX1" fmla="*/ 67766 w 1035316"/>
                <a:gd name="connsiteY1" fmla="*/ 35808 h 264667"/>
                <a:gd name="connsiteX2" fmla="*/ 303632 w 1035316"/>
                <a:gd name="connsiteY2" fmla="*/ 120657 h 264667"/>
                <a:gd name="connsiteX3" fmla="*/ 471773 w 1035316"/>
                <a:gd name="connsiteY3" fmla="*/ 179818 h 264667"/>
                <a:gd name="connsiteX4" fmla="*/ 778476 w 1035316"/>
                <a:gd name="connsiteY4" fmla="*/ 192273 h 264667"/>
                <a:gd name="connsiteX5" fmla="*/ 959073 w 1035316"/>
                <a:gd name="connsiteY5" fmla="*/ 170477 h 264667"/>
                <a:gd name="connsiteX6" fmla="*/ 1035359 w 1035316"/>
                <a:gd name="connsiteY6" fmla="*/ 136226 h 264667"/>
                <a:gd name="connsiteX7" fmla="*/ 1017455 w 1035316"/>
                <a:gd name="connsiteY7" fmla="*/ 217961 h 264667"/>
                <a:gd name="connsiteX8" fmla="*/ 863325 w 1035316"/>
                <a:gd name="connsiteY8" fmla="*/ 263110 h 264667"/>
                <a:gd name="connsiteX9" fmla="*/ 689735 w 1035316"/>
                <a:gd name="connsiteY9" fmla="*/ 269338 h 264667"/>
                <a:gd name="connsiteX10" fmla="*/ 533270 w 1035316"/>
                <a:gd name="connsiteY10" fmla="*/ 251434 h 264667"/>
                <a:gd name="connsiteX11" fmla="*/ 174412 w 1035316"/>
                <a:gd name="connsiteY11" fmla="*/ 179040 h 264667"/>
                <a:gd name="connsiteX12" fmla="*/ 13276 w 1035316"/>
                <a:gd name="connsiteY12" fmla="*/ 116765 h 264667"/>
                <a:gd name="connsiteX13" fmla="*/ 43 w 1035316"/>
                <a:gd name="connsiteY13" fmla="*/ 91077 h 264667"/>
                <a:gd name="connsiteX14" fmla="*/ 19503 w 1035316"/>
                <a:gd name="connsiteY14" fmla="*/ 0 h 26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35316" h="264667">
                  <a:moveTo>
                    <a:pt x="19503" y="0"/>
                  </a:moveTo>
                  <a:cubicBezTo>
                    <a:pt x="30401" y="19461"/>
                    <a:pt x="49084" y="32694"/>
                    <a:pt x="67766" y="35808"/>
                  </a:cubicBezTo>
                  <a:cubicBezTo>
                    <a:pt x="154951" y="66945"/>
                    <a:pt x="200100" y="90298"/>
                    <a:pt x="303632" y="120657"/>
                  </a:cubicBezTo>
                  <a:cubicBezTo>
                    <a:pt x="328541" y="131555"/>
                    <a:pt x="444528" y="166585"/>
                    <a:pt x="471773" y="179818"/>
                  </a:cubicBezTo>
                  <a:cubicBezTo>
                    <a:pt x="500575" y="193051"/>
                    <a:pt x="706860" y="200836"/>
                    <a:pt x="778476" y="192273"/>
                  </a:cubicBezTo>
                  <a:cubicBezTo>
                    <a:pt x="838415" y="185267"/>
                    <a:pt x="899133" y="179040"/>
                    <a:pt x="959073" y="170477"/>
                  </a:cubicBezTo>
                  <a:cubicBezTo>
                    <a:pt x="983983" y="167363"/>
                    <a:pt x="1014341" y="153352"/>
                    <a:pt x="1035359" y="136226"/>
                  </a:cubicBezTo>
                  <a:cubicBezTo>
                    <a:pt x="1036138" y="181375"/>
                    <a:pt x="1045479" y="193830"/>
                    <a:pt x="1017455" y="217961"/>
                  </a:cubicBezTo>
                  <a:cubicBezTo>
                    <a:pt x="964522" y="246764"/>
                    <a:pt x="917816" y="258440"/>
                    <a:pt x="863325" y="263110"/>
                  </a:cubicBezTo>
                  <a:cubicBezTo>
                    <a:pt x="785482" y="269338"/>
                    <a:pt x="697519" y="267003"/>
                    <a:pt x="689735" y="269338"/>
                  </a:cubicBezTo>
                  <a:cubicBezTo>
                    <a:pt x="627460" y="268560"/>
                    <a:pt x="582311" y="264667"/>
                    <a:pt x="533270" y="251434"/>
                  </a:cubicBezTo>
                  <a:cubicBezTo>
                    <a:pt x="414948" y="220297"/>
                    <a:pt x="295847" y="193830"/>
                    <a:pt x="174412" y="179040"/>
                  </a:cubicBezTo>
                  <a:cubicBezTo>
                    <a:pt x="126149" y="165806"/>
                    <a:pt x="24952" y="126885"/>
                    <a:pt x="13276" y="116765"/>
                  </a:cubicBezTo>
                  <a:cubicBezTo>
                    <a:pt x="9384" y="113651"/>
                    <a:pt x="-736" y="94969"/>
                    <a:pt x="43" y="91077"/>
                  </a:cubicBezTo>
                  <a:cubicBezTo>
                    <a:pt x="7048" y="57604"/>
                    <a:pt x="13276" y="33473"/>
                    <a:pt x="19503" y="0"/>
                  </a:cubicBezTo>
                  <a:close/>
                </a:path>
              </a:pathLst>
            </a:custGeom>
            <a:solidFill>
              <a:srgbClr val="8A633D"/>
            </a:solidFill>
            <a:ln w="7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32">
              <a:extLst>
                <a:ext uri="{FF2B5EF4-FFF2-40B4-BE49-F238E27FC236}">
                  <a16:creationId xmlns:a16="http://schemas.microsoft.com/office/drawing/2014/main" id="{0E0354A2-37E2-40B5-A618-9E6E3F94FA19}"/>
                </a:ext>
              </a:extLst>
            </p:cNvPr>
            <p:cNvSpPr/>
            <p:nvPr/>
          </p:nvSpPr>
          <p:spPr>
            <a:xfrm>
              <a:off x="5761877" y="1710991"/>
              <a:ext cx="482628" cy="1930508"/>
            </a:xfrm>
            <a:custGeom>
              <a:avLst/>
              <a:gdLst>
                <a:gd name="connsiteX0" fmla="*/ 421303 w 482628"/>
                <a:gd name="connsiteY0" fmla="*/ 23353 h 1930515"/>
                <a:gd name="connsiteX1" fmla="*/ 481242 w 482628"/>
                <a:gd name="connsiteY1" fmla="*/ 271673 h 1930515"/>
                <a:gd name="connsiteX2" fmla="*/ 488248 w 482628"/>
                <a:gd name="connsiteY2" fmla="*/ 352630 h 1930515"/>
                <a:gd name="connsiteX3" fmla="*/ 467230 w 482628"/>
                <a:gd name="connsiteY3" fmla="*/ 616519 h 1930515"/>
                <a:gd name="connsiteX4" fmla="*/ 410405 w 482628"/>
                <a:gd name="connsiteY4" fmla="*/ 1005736 h 1930515"/>
                <a:gd name="connsiteX5" fmla="*/ 365256 w 482628"/>
                <a:gd name="connsiteY5" fmla="*/ 1226033 h 1930515"/>
                <a:gd name="connsiteX6" fmla="*/ 283520 w 482628"/>
                <a:gd name="connsiteY6" fmla="*/ 1460341 h 1930515"/>
                <a:gd name="connsiteX7" fmla="*/ 83463 w 482628"/>
                <a:gd name="connsiteY7" fmla="*/ 1916504 h 1930515"/>
                <a:gd name="connsiteX8" fmla="*/ 74900 w 482628"/>
                <a:gd name="connsiteY8" fmla="*/ 1936743 h 1930515"/>
                <a:gd name="connsiteX9" fmla="*/ 60110 w 482628"/>
                <a:gd name="connsiteY9" fmla="*/ 1862013 h 1930515"/>
                <a:gd name="connsiteX10" fmla="*/ 949 w 482628"/>
                <a:gd name="connsiteY10" fmla="*/ 1553753 h 1930515"/>
                <a:gd name="connsiteX11" fmla="*/ 4062 w 482628"/>
                <a:gd name="connsiteY11" fmla="*/ 1520281 h 1930515"/>
                <a:gd name="connsiteX12" fmla="*/ 191665 w 482628"/>
                <a:gd name="connsiteY12" fmla="*/ 874181 h 1930515"/>
                <a:gd name="connsiteX13" fmla="*/ 212683 w 482628"/>
                <a:gd name="connsiteY13" fmla="*/ 730171 h 1930515"/>
                <a:gd name="connsiteX14" fmla="*/ 258610 w 482628"/>
                <a:gd name="connsiteY14" fmla="*/ 341732 h 1930515"/>
                <a:gd name="connsiteX15" fmla="*/ 299867 w 482628"/>
                <a:gd name="connsiteY15" fmla="*/ 0 h 1930515"/>
                <a:gd name="connsiteX16" fmla="*/ 311544 w 482628"/>
                <a:gd name="connsiteY16" fmla="*/ 19461 h 1930515"/>
                <a:gd name="connsiteX17" fmla="*/ 338789 w 482628"/>
                <a:gd name="connsiteY17" fmla="*/ 66167 h 1930515"/>
                <a:gd name="connsiteX18" fmla="*/ 390166 w 482628"/>
                <a:gd name="connsiteY18" fmla="*/ 68502 h 1930515"/>
                <a:gd name="connsiteX19" fmla="*/ 410405 w 482628"/>
                <a:gd name="connsiteY19" fmla="*/ 38922 h 1930515"/>
                <a:gd name="connsiteX20" fmla="*/ 421303 w 482628"/>
                <a:gd name="connsiteY20" fmla="*/ 23353 h 193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82628" h="1930515">
                  <a:moveTo>
                    <a:pt x="421303" y="23353"/>
                  </a:moveTo>
                  <a:cubicBezTo>
                    <a:pt x="441542" y="105867"/>
                    <a:pt x="462560" y="188381"/>
                    <a:pt x="481242" y="271673"/>
                  </a:cubicBezTo>
                  <a:cubicBezTo>
                    <a:pt x="487470" y="298140"/>
                    <a:pt x="486691" y="325385"/>
                    <a:pt x="488248" y="352630"/>
                  </a:cubicBezTo>
                  <a:cubicBezTo>
                    <a:pt x="492919" y="441372"/>
                    <a:pt x="483578" y="529335"/>
                    <a:pt x="467230" y="616519"/>
                  </a:cubicBezTo>
                  <a:cubicBezTo>
                    <a:pt x="443099" y="745739"/>
                    <a:pt x="430644" y="875738"/>
                    <a:pt x="410405" y="1005736"/>
                  </a:cubicBezTo>
                  <a:cubicBezTo>
                    <a:pt x="399507" y="1079687"/>
                    <a:pt x="377711" y="1152082"/>
                    <a:pt x="365256" y="1226033"/>
                  </a:cubicBezTo>
                  <a:cubicBezTo>
                    <a:pt x="351244" y="1309325"/>
                    <a:pt x="318550" y="1384834"/>
                    <a:pt x="283520" y="1460341"/>
                  </a:cubicBezTo>
                  <a:cubicBezTo>
                    <a:pt x="213461" y="1610579"/>
                    <a:pt x="146516" y="1763152"/>
                    <a:pt x="83463" y="1916504"/>
                  </a:cubicBezTo>
                  <a:cubicBezTo>
                    <a:pt x="81127" y="1921174"/>
                    <a:pt x="79570" y="1926623"/>
                    <a:pt x="74900" y="1936743"/>
                  </a:cubicBezTo>
                  <a:cubicBezTo>
                    <a:pt x="69451" y="1907941"/>
                    <a:pt x="64002" y="1885366"/>
                    <a:pt x="60110" y="1862013"/>
                  </a:cubicBezTo>
                  <a:cubicBezTo>
                    <a:pt x="40649" y="1759260"/>
                    <a:pt x="21188" y="1656507"/>
                    <a:pt x="949" y="1553753"/>
                  </a:cubicBezTo>
                  <a:cubicBezTo>
                    <a:pt x="-1387" y="1541298"/>
                    <a:pt x="949" y="1531179"/>
                    <a:pt x="4062" y="1520281"/>
                  </a:cubicBezTo>
                  <a:cubicBezTo>
                    <a:pt x="66337" y="1304655"/>
                    <a:pt x="129390" y="1089807"/>
                    <a:pt x="191665" y="874181"/>
                  </a:cubicBezTo>
                  <a:cubicBezTo>
                    <a:pt x="205677" y="827475"/>
                    <a:pt x="206455" y="778434"/>
                    <a:pt x="212683" y="730171"/>
                  </a:cubicBezTo>
                  <a:cubicBezTo>
                    <a:pt x="229030" y="600951"/>
                    <a:pt x="243820" y="470952"/>
                    <a:pt x="258610" y="341732"/>
                  </a:cubicBezTo>
                  <a:cubicBezTo>
                    <a:pt x="272622" y="228081"/>
                    <a:pt x="285855" y="113651"/>
                    <a:pt x="299867" y="0"/>
                  </a:cubicBezTo>
                  <a:cubicBezTo>
                    <a:pt x="309208" y="3114"/>
                    <a:pt x="308430" y="13233"/>
                    <a:pt x="311544" y="19461"/>
                  </a:cubicBezTo>
                  <a:cubicBezTo>
                    <a:pt x="320107" y="35808"/>
                    <a:pt x="327112" y="52155"/>
                    <a:pt x="338789" y="66167"/>
                  </a:cubicBezTo>
                  <a:cubicBezTo>
                    <a:pt x="355136" y="85628"/>
                    <a:pt x="372261" y="86406"/>
                    <a:pt x="390166" y="68502"/>
                  </a:cubicBezTo>
                  <a:cubicBezTo>
                    <a:pt x="398728" y="59939"/>
                    <a:pt x="405734" y="49820"/>
                    <a:pt x="410405" y="38922"/>
                  </a:cubicBezTo>
                  <a:cubicBezTo>
                    <a:pt x="411962" y="32694"/>
                    <a:pt x="413519" y="24910"/>
                    <a:pt x="421303" y="23353"/>
                  </a:cubicBezTo>
                  <a:close/>
                </a:path>
              </a:pathLst>
            </a:custGeom>
            <a:solidFill>
              <a:srgbClr val="EEEAE4"/>
            </a:solidFill>
            <a:ln w="7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33">
              <a:extLst>
                <a:ext uri="{FF2B5EF4-FFF2-40B4-BE49-F238E27FC236}">
                  <a16:creationId xmlns:a16="http://schemas.microsoft.com/office/drawing/2014/main" id="{72EB3548-F033-4DB8-8680-922F4D14F8AE}"/>
                </a:ext>
              </a:extLst>
            </p:cNvPr>
            <p:cNvSpPr/>
            <p:nvPr/>
          </p:nvSpPr>
          <p:spPr>
            <a:xfrm>
              <a:off x="6045972" y="1296375"/>
              <a:ext cx="132334" cy="498196"/>
            </a:xfrm>
            <a:custGeom>
              <a:avLst/>
              <a:gdLst>
                <a:gd name="connsiteX0" fmla="*/ 137209 w 132333"/>
                <a:gd name="connsiteY0" fmla="*/ 437971 h 498197"/>
                <a:gd name="connsiteX1" fmla="*/ 109185 w 132333"/>
                <a:gd name="connsiteY1" fmla="*/ 486234 h 498197"/>
                <a:gd name="connsiteX2" fmla="*/ 48467 w 132333"/>
                <a:gd name="connsiteY2" fmla="*/ 481563 h 498197"/>
                <a:gd name="connsiteX3" fmla="*/ 14995 w 132333"/>
                <a:gd name="connsiteY3" fmla="*/ 413840 h 498197"/>
                <a:gd name="connsiteX4" fmla="*/ 11881 w 132333"/>
                <a:gd name="connsiteY4" fmla="*/ 258931 h 498197"/>
                <a:gd name="connsiteX5" fmla="*/ 6432 w 132333"/>
                <a:gd name="connsiteY5" fmla="*/ 162405 h 498197"/>
                <a:gd name="connsiteX6" fmla="*/ 983 w 132333"/>
                <a:gd name="connsiteY6" fmla="*/ 9054 h 498197"/>
                <a:gd name="connsiteX7" fmla="*/ 9546 w 132333"/>
                <a:gd name="connsiteY7" fmla="*/ 1270 h 498197"/>
                <a:gd name="connsiteX8" fmla="*/ 25893 w 132333"/>
                <a:gd name="connsiteY8" fmla="*/ 40970 h 498197"/>
                <a:gd name="connsiteX9" fmla="*/ 45354 w 132333"/>
                <a:gd name="connsiteY9" fmla="*/ 107137 h 498197"/>
                <a:gd name="connsiteX10" fmla="*/ 88946 w 132333"/>
                <a:gd name="connsiteY10" fmla="*/ 170190 h 498197"/>
                <a:gd name="connsiteX11" fmla="*/ 109964 w 132333"/>
                <a:gd name="connsiteY11" fmla="*/ 229351 h 498197"/>
                <a:gd name="connsiteX12" fmla="*/ 109964 w 132333"/>
                <a:gd name="connsiteY12" fmla="*/ 235578 h 498197"/>
                <a:gd name="connsiteX13" fmla="*/ 137209 w 132333"/>
                <a:gd name="connsiteY13" fmla="*/ 437971 h 49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333" h="498197">
                  <a:moveTo>
                    <a:pt x="137209" y="437971"/>
                  </a:moveTo>
                  <a:cubicBezTo>
                    <a:pt x="129425" y="455097"/>
                    <a:pt x="123197" y="473001"/>
                    <a:pt x="109185" y="486234"/>
                  </a:cubicBezTo>
                  <a:cubicBezTo>
                    <a:pt x="87389" y="506473"/>
                    <a:pt x="65593" y="505695"/>
                    <a:pt x="48467" y="481563"/>
                  </a:cubicBezTo>
                  <a:cubicBezTo>
                    <a:pt x="33677" y="461324"/>
                    <a:pt x="22001" y="437971"/>
                    <a:pt x="14995" y="413840"/>
                  </a:cubicBezTo>
                  <a:cubicBezTo>
                    <a:pt x="22001" y="361685"/>
                    <a:pt x="11881" y="310308"/>
                    <a:pt x="11881" y="258931"/>
                  </a:cubicBezTo>
                  <a:cubicBezTo>
                    <a:pt x="11881" y="227015"/>
                    <a:pt x="7989" y="194321"/>
                    <a:pt x="6432" y="162405"/>
                  </a:cubicBezTo>
                  <a:cubicBezTo>
                    <a:pt x="4097" y="111029"/>
                    <a:pt x="2540" y="60431"/>
                    <a:pt x="983" y="9054"/>
                  </a:cubicBezTo>
                  <a:cubicBezTo>
                    <a:pt x="-2131" y="-1066"/>
                    <a:pt x="2540" y="-1066"/>
                    <a:pt x="9546" y="1270"/>
                  </a:cubicBezTo>
                  <a:cubicBezTo>
                    <a:pt x="24336" y="7497"/>
                    <a:pt x="29007" y="18395"/>
                    <a:pt x="25893" y="40970"/>
                  </a:cubicBezTo>
                  <a:cubicBezTo>
                    <a:pt x="22001" y="65880"/>
                    <a:pt x="32120" y="86897"/>
                    <a:pt x="45354" y="107137"/>
                  </a:cubicBezTo>
                  <a:cubicBezTo>
                    <a:pt x="60144" y="128154"/>
                    <a:pt x="72599" y="150729"/>
                    <a:pt x="88946" y="170190"/>
                  </a:cubicBezTo>
                  <a:cubicBezTo>
                    <a:pt x="103736" y="188094"/>
                    <a:pt x="109185" y="207555"/>
                    <a:pt x="109964" y="229351"/>
                  </a:cubicBezTo>
                  <a:cubicBezTo>
                    <a:pt x="109964" y="231686"/>
                    <a:pt x="109964" y="233243"/>
                    <a:pt x="109964" y="235578"/>
                  </a:cubicBezTo>
                  <a:cubicBezTo>
                    <a:pt x="107628" y="304859"/>
                    <a:pt x="109964" y="372583"/>
                    <a:pt x="137209" y="437971"/>
                  </a:cubicBezTo>
                  <a:close/>
                </a:path>
              </a:pathLst>
            </a:custGeom>
            <a:solidFill>
              <a:srgbClr val="FEC295"/>
            </a:solidFill>
            <a:ln w="7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34">
              <a:extLst>
                <a:ext uri="{FF2B5EF4-FFF2-40B4-BE49-F238E27FC236}">
                  <a16:creationId xmlns:a16="http://schemas.microsoft.com/office/drawing/2014/main" id="{C8B6342E-6157-4EFA-92A9-5070F97C4F0B}"/>
                </a:ext>
              </a:extLst>
            </p:cNvPr>
            <p:cNvSpPr/>
            <p:nvPr/>
          </p:nvSpPr>
          <p:spPr>
            <a:xfrm>
              <a:off x="5823544" y="1055552"/>
              <a:ext cx="358079" cy="280236"/>
            </a:xfrm>
            <a:custGeom>
              <a:avLst/>
              <a:gdLst>
                <a:gd name="connsiteX0" fmla="*/ 248320 w 358079"/>
                <a:gd name="connsiteY0" fmla="*/ 281014 h 280236"/>
                <a:gd name="connsiteX1" fmla="*/ 230416 w 358079"/>
                <a:gd name="connsiteY1" fmla="*/ 245207 h 280236"/>
                <a:gd name="connsiteX2" fmla="*/ 223411 w 358079"/>
                <a:gd name="connsiteY2" fmla="*/ 249099 h 280236"/>
                <a:gd name="connsiteX3" fmla="*/ 205506 w 358079"/>
                <a:gd name="connsiteY3" fmla="*/ 217961 h 280236"/>
                <a:gd name="connsiteX4" fmla="*/ 7006 w 358079"/>
                <a:gd name="connsiteY4" fmla="*/ 32694 h 280236"/>
                <a:gd name="connsiteX5" fmla="*/ 0 w 358079"/>
                <a:gd name="connsiteY5" fmla="*/ 22575 h 280236"/>
                <a:gd name="connsiteX6" fmla="*/ 26467 w 358079"/>
                <a:gd name="connsiteY6" fmla="*/ 21018 h 280236"/>
                <a:gd name="connsiteX7" fmla="*/ 114430 w 358079"/>
                <a:gd name="connsiteY7" fmla="*/ 98861 h 280236"/>
                <a:gd name="connsiteX8" fmla="*/ 182932 w 358079"/>
                <a:gd name="connsiteY8" fmla="*/ 126106 h 280236"/>
                <a:gd name="connsiteX9" fmla="*/ 200058 w 358079"/>
                <a:gd name="connsiteY9" fmla="*/ 126885 h 280236"/>
                <a:gd name="connsiteX10" fmla="*/ 333948 w 358079"/>
                <a:gd name="connsiteY10" fmla="*/ 36586 h 280236"/>
                <a:gd name="connsiteX11" fmla="*/ 364307 w 358079"/>
                <a:gd name="connsiteY11" fmla="*/ 0 h 280236"/>
                <a:gd name="connsiteX12" fmla="*/ 284907 w 358079"/>
                <a:gd name="connsiteY12" fmla="*/ 184489 h 280236"/>
                <a:gd name="connsiteX13" fmla="*/ 281015 w 358079"/>
                <a:gd name="connsiteY13" fmla="*/ 203950 h 280236"/>
                <a:gd name="connsiteX14" fmla="*/ 251434 w 358079"/>
                <a:gd name="connsiteY14" fmla="*/ 265446 h 280236"/>
                <a:gd name="connsiteX15" fmla="*/ 248320 w 358079"/>
                <a:gd name="connsiteY15" fmla="*/ 281014 h 28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8079" h="280236">
                  <a:moveTo>
                    <a:pt x="248320" y="281014"/>
                  </a:moveTo>
                  <a:cubicBezTo>
                    <a:pt x="250656" y="264667"/>
                    <a:pt x="242871" y="253769"/>
                    <a:pt x="230416" y="245207"/>
                  </a:cubicBezTo>
                  <a:cubicBezTo>
                    <a:pt x="224967" y="241314"/>
                    <a:pt x="224189" y="244428"/>
                    <a:pt x="223411" y="249099"/>
                  </a:cubicBezTo>
                  <a:cubicBezTo>
                    <a:pt x="220297" y="237422"/>
                    <a:pt x="217183" y="226524"/>
                    <a:pt x="205506" y="217961"/>
                  </a:cubicBezTo>
                  <a:cubicBezTo>
                    <a:pt x="134669" y="161914"/>
                    <a:pt x="72394" y="94969"/>
                    <a:pt x="7006" y="32694"/>
                  </a:cubicBezTo>
                  <a:cubicBezTo>
                    <a:pt x="3892" y="29580"/>
                    <a:pt x="2335" y="26467"/>
                    <a:pt x="0" y="22575"/>
                  </a:cubicBezTo>
                  <a:cubicBezTo>
                    <a:pt x="8563" y="11677"/>
                    <a:pt x="16347" y="10898"/>
                    <a:pt x="26467" y="21018"/>
                  </a:cubicBezTo>
                  <a:cubicBezTo>
                    <a:pt x="59939" y="51377"/>
                    <a:pt x="80957" y="67724"/>
                    <a:pt x="114430" y="98861"/>
                  </a:cubicBezTo>
                  <a:cubicBezTo>
                    <a:pt x="130777" y="113651"/>
                    <a:pt x="160357" y="121436"/>
                    <a:pt x="182932" y="126106"/>
                  </a:cubicBezTo>
                  <a:cubicBezTo>
                    <a:pt x="186046" y="126885"/>
                    <a:pt x="196944" y="126885"/>
                    <a:pt x="200058" y="126885"/>
                  </a:cubicBezTo>
                  <a:cubicBezTo>
                    <a:pt x="268560" y="133112"/>
                    <a:pt x="298918" y="85628"/>
                    <a:pt x="333948" y="36586"/>
                  </a:cubicBezTo>
                  <a:cubicBezTo>
                    <a:pt x="343289" y="23353"/>
                    <a:pt x="353409" y="11677"/>
                    <a:pt x="364307" y="0"/>
                  </a:cubicBezTo>
                  <a:cubicBezTo>
                    <a:pt x="338619" y="62275"/>
                    <a:pt x="315266" y="124549"/>
                    <a:pt x="284907" y="184489"/>
                  </a:cubicBezTo>
                  <a:cubicBezTo>
                    <a:pt x="281793" y="189938"/>
                    <a:pt x="273230" y="196165"/>
                    <a:pt x="281015" y="203950"/>
                  </a:cubicBezTo>
                  <a:cubicBezTo>
                    <a:pt x="263110" y="220297"/>
                    <a:pt x="252212" y="240536"/>
                    <a:pt x="251434" y="265446"/>
                  </a:cubicBezTo>
                  <a:cubicBezTo>
                    <a:pt x="251434" y="270895"/>
                    <a:pt x="252212" y="276344"/>
                    <a:pt x="248320" y="281014"/>
                  </a:cubicBezTo>
                  <a:close/>
                </a:path>
              </a:pathLst>
            </a:custGeom>
            <a:solidFill>
              <a:srgbClr val="E9AB83"/>
            </a:solidFill>
            <a:ln w="7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35">
              <a:extLst>
                <a:ext uri="{FF2B5EF4-FFF2-40B4-BE49-F238E27FC236}">
                  <a16:creationId xmlns:a16="http://schemas.microsoft.com/office/drawing/2014/main" id="{26343CAA-BFD3-44B5-AF87-A4639C4AAA7C}"/>
                </a:ext>
              </a:extLst>
            </p:cNvPr>
            <p:cNvSpPr/>
            <p:nvPr/>
          </p:nvSpPr>
          <p:spPr>
            <a:xfrm>
              <a:off x="5592735" y="319130"/>
              <a:ext cx="778434" cy="467058"/>
            </a:xfrm>
            <a:custGeom>
              <a:avLst/>
              <a:gdLst>
                <a:gd name="connsiteX0" fmla="*/ 36980 w 778433"/>
                <a:gd name="connsiteY0" fmla="*/ 467865 h 467060"/>
                <a:gd name="connsiteX1" fmla="*/ 393 w 778433"/>
                <a:gd name="connsiteY1" fmla="*/ 277927 h 467060"/>
                <a:gd name="connsiteX2" fmla="*/ 33866 w 778433"/>
                <a:gd name="connsiteY2" fmla="*/ 202419 h 467060"/>
                <a:gd name="connsiteX3" fmla="*/ 63446 w 778433"/>
                <a:gd name="connsiteY3" fmla="*/ 142480 h 467060"/>
                <a:gd name="connsiteX4" fmla="*/ 79015 w 778433"/>
                <a:gd name="connsiteY4" fmla="*/ 116791 h 467060"/>
                <a:gd name="connsiteX5" fmla="*/ 135841 w 778433"/>
                <a:gd name="connsiteY5" fmla="*/ 63858 h 467060"/>
                <a:gd name="connsiteX6" fmla="*/ 179433 w 778433"/>
                <a:gd name="connsiteY6" fmla="*/ 36613 h 467060"/>
                <a:gd name="connsiteX7" fmla="*/ 500926 w 778433"/>
                <a:gd name="connsiteY7" fmla="*/ 26 h 467060"/>
                <a:gd name="connsiteX8" fmla="*/ 708768 w 778433"/>
                <a:gd name="connsiteY8" fmla="*/ 73199 h 467060"/>
                <a:gd name="connsiteX9" fmla="*/ 785054 w 778433"/>
                <a:gd name="connsiteY9" fmla="*/ 206311 h 467060"/>
                <a:gd name="connsiteX10" fmla="*/ 774935 w 778433"/>
                <a:gd name="connsiteY10" fmla="*/ 242119 h 467060"/>
                <a:gd name="connsiteX11" fmla="*/ 774935 w 778433"/>
                <a:gd name="connsiteY11" fmla="*/ 219545 h 467060"/>
                <a:gd name="connsiteX12" fmla="*/ 693978 w 778433"/>
                <a:gd name="connsiteY12" fmla="*/ 111342 h 467060"/>
                <a:gd name="connsiteX13" fmla="*/ 486136 w 778433"/>
                <a:gd name="connsiteY13" fmla="*/ 36613 h 467060"/>
                <a:gd name="connsiteX14" fmla="*/ 234702 w 778433"/>
                <a:gd name="connsiteY14" fmla="*/ 90325 h 467060"/>
                <a:gd name="connsiteX15" fmla="*/ 214462 w 778433"/>
                <a:gd name="connsiteY15" fmla="*/ 100444 h 467060"/>
                <a:gd name="connsiteX16" fmla="*/ 126500 w 778433"/>
                <a:gd name="connsiteY16" fmla="*/ 283376 h 467060"/>
                <a:gd name="connsiteX17" fmla="*/ 133505 w 778433"/>
                <a:gd name="connsiteY17" fmla="*/ 325412 h 467060"/>
                <a:gd name="connsiteX18" fmla="*/ 123386 w 778433"/>
                <a:gd name="connsiteY18" fmla="*/ 336310 h 467060"/>
                <a:gd name="connsiteX19" fmla="*/ 79794 w 778433"/>
                <a:gd name="connsiteY19" fmla="*/ 305951 h 467060"/>
                <a:gd name="connsiteX20" fmla="*/ 61889 w 778433"/>
                <a:gd name="connsiteY20" fmla="*/ 269364 h 467060"/>
                <a:gd name="connsiteX21" fmla="*/ 54105 w 778433"/>
                <a:gd name="connsiteY21" fmla="*/ 295831 h 467060"/>
                <a:gd name="connsiteX22" fmla="*/ 46321 w 778433"/>
                <a:gd name="connsiteY22" fmla="*/ 456188 h 467060"/>
                <a:gd name="connsiteX23" fmla="*/ 36980 w 778433"/>
                <a:gd name="connsiteY23" fmla="*/ 467865 h 467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78433" h="467060">
                  <a:moveTo>
                    <a:pt x="36980" y="467865"/>
                  </a:moveTo>
                  <a:cubicBezTo>
                    <a:pt x="15183" y="406369"/>
                    <a:pt x="4285" y="342537"/>
                    <a:pt x="393" y="277927"/>
                  </a:cubicBezTo>
                  <a:cubicBezTo>
                    <a:pt x="-1164" y="249125"/>
                    <a:pt x="393" y="220323"/>
                    <a:pt x="33866" y="202419"/>
                  </a:cubicBezTo>
                  <a:cubicBezTo>
                    <a:pt x="52548" y="192299"/>
                    <a:pt x="60333" y="165833"/>
                    <a:pt x="63446" y="142480"/>
                  </a:cubicBezTo>
                  <a:cubicBezTo>
                    <a:pt x="65003" y="130803"/>
                    <a:pt x="68896" y="123019"/>
                    <a:pt x="79015" y="116791"/>
                  </a:cubicBezTo>
                  <a:cubicBezTo>
                    <a:pt x="100811" y="102780"/>
                    <a:pt x="121829" y="87211"/>
                    <a:pt x="135841" y="63858"/>
                  </a:cubicBezTo>
                  <a:cubicBezTo>
                    <a:pt x="145182" y="48289"/>
                    <a:pt x="161529" y="39726"/>
                    <a:pt x="179433" y="36613"/>
                  </a:cubicBezTo>
                  <a:cubicBezTo>
                    <a:pt x="286078" y="18709"/>
                    <a:pt x="392724" y="805"/>
                    <a:pt x="500926" y="26"/>
                  </a:cubicBezTo>
                  <a:cubicBezTo>
                    <a:pt x="578770" y="-752"/>
                    <a:pt x="651164" y="15595"/>
                    <a:pt x="708768" y="73199"/>
                  </a:cubicBezTo>
                  <a:cubicBezTo>
                    <a:pt x="750803" y="115234"/>
                    <a:pt x="786611" y="186072"/>
                    <a:pt x="785054" y="206311"/>
                  </a:cubicBezTo>
                  <a:cubicBezTo>
                    <a:pt x="785054" y="207868"/>
                    <a:pt x="775713" y="240562"/>
                    <a:pt x="774935" y="242119"/>
                  </a:cubicBezTo>
                  <a:cubicBezTo>
                    <a:pt x="774156" y="242119"/>
                    <a:pt x="775713" y="219545"/>
                    <a:pt x="774935" y="219545"/>
                  </a:cubicBezTo>
                  <a:cubicBezTo>
                    <a:pt x="753139" y="175952"/>
                    <a:pt x="728229" y="147150"/>
                    <a:pt x="693978" y="111342"/>
                  </a:cubicBezTo>
                  <a:cubicBezTo>
                    <a:pt x="637152" y="52181"/>
                    <a:pt x="563979" y="35834"/>
                    <a:pt x="486136" y="36613"/>
                  </a:cubicBezTo>
                  <a:cubicBezTo>
                    <a:pt x="398951" y="37391"/>
                    <a:pt x="314880" y="54517"/>
                    <a:pt x="234702" y="90325"/>
                  </a:cubicBezTo>
                  <a:cubicBezTo>
                    <a:pt x="227696" y="93438"/>
                    <a:pt x="221468" y="96552"/>
                    <a:pt x="214462" y="100444"/>
                  </a:cubicBezTo>
                  <a:cubicBezTo>
                    <a:pt x="126500" y="150264"/>
                    <a:pt x="118715" y="204754"/>
                    <a:pt x="126500" y="283376"/>
                  </a:cubicBezTo>
                  <a:cubicBezTo>
                    <a:pt x="128056" y="297388"/>
                    <a:pt x="130392" y="311400"/>
                    <a:pt x="133505" y="325412"/>
                  </a:cubicBezTo>
                  <a:cubicBezTo>
                    <a:pt x="135841" y="335531"/>
                    <a:pt x="131948" y="336310"/>
                    <a:pt x="123386" y="336310"/>
                  </a:cubicBezTo>
                  <a:cubicBezTo>
                    <a:pt x="90692" y="337088"/>
                    <a:pt x="90692" y="337088"/>
                    <a:pt x="79794" y="305951"/>
                  </a:cubicBezTo>
                  <a:cubicBezTo>
                    <a:pt x="75123" y="293496"/>
                    <a:pt x="72788" y="280262"/>
                    <a:pt x="61889" y="269364"/>
                  </a:cubicBezTo>
                  <a:cubicBezTo>
                    <a:pt x="54105" y="277927"/>
                    <a:pt x="54884" y="287268"/>
                    <a:pt x="54105" y="295831"/>
                  </a:cubicBezTo>
                  <a:cubicBezTo>
                    <a:pt x="50213" y="348765"/>
                    <a:pt x="52548" y="402476"/>
                    <a:pt x="46321" y="456188"/>
                  </a:cubicBezTo>
                  <a:cubicBezTo>
                    <a:pt x="47878" y="461637"/>
                    <a:pt x="50991" y="474092"/>
                    <a:pt x="36980" y="467865"/>
                  </a:cubicBezTo>
                  <a:close/>
                </a:path>
              </a:pathLst>
            </a:custGeom>
            <a:solidFill>
              <a:srgbClr val="520000"/>
            </a:solidFill>
            <a:ln w="7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36">
              <a:extLst>
                <a:ext uri="{FF2B5EF4-FFF2-40B4-BE49-F238E27FC236}">
                  <a16:creationId xmlns:a16="http://schemas.microsoft.com/office/drawing/2014/main" id="{ECB64845-911D-402D-9DE9-0E414C10554D}"/>
                </a:ext>
              </a:extLst>
            </p:cNvPr>
            <p:cNvSpPr/>
            <p:nvPr/>
          </p:nvSpPr>
          <p:spPr>
            <a:xfrm>
              <a:off x="5938630" y="873225"/>
              <a:ext cx="202394" cy="54490"/>
            </a:xfrm>
            <a:custGeom>
              <a:avLst/>
              <a:gdLst>
                <a:gd name="connsiteX0" fmla="*/ 49942 w 202392"/>
                <a:gd name="connsiteY0" fmla="*/ 173 h 54490"/>
                <a:gd name="connsiteX1" fmla="*/ 195509 w 202392"/>
                <a:gd name="connsiteY1" fmla="*/ 4844 h 54490"/>
                <a:gd name="connsiteX2" fmla="*/ 207185 w 202392"/>
                <a:gd name="connsiteY2" fmla="*/ 20412 h 54490"/>
                <a:gd name="connsiteX3" fmla="*/ 153473 w 202392"/>
                <a:gd name="connsiteY3" fmla="*/ 56220 h 54490"/>
                <a:gd name="connsiteX4" fmla="*/ 51499 w 202392"/>
                <a:gd name="connsiteY4" fmla="*/ 46101 h 54490"/>
                <a:gd name="connsiteX5" fmla="*/ 4793 w 202392"/>
                <a:gd name="connsiteY5" fmla="*/ 15742 h 54490"/>
                <a:gd name="connsiteX6" fmla="*/ 122 w 202392"/>
                <a:gd name="connsiteY6" fmla="*/ 4844 h 54490"/>
                <a:gd name="connsiteX7" fmla="*/ 11798 w 202392"/>
                <a:gd name="connsiteY7" fmla="*/ 173 h 54490"/>
                <a:gd name="connsiteX8" fmla="*/ 49942 w 202392"/>
                <a:gd name="connsiteY8" fmla="*/ 173 h 5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392" h="54490">
                  <a:moveTo>
                    <a:pt x="49942" y="173"/>
                  </a:moveTo>
                  <a:cubicBezTo>
                    <a:pt x="98205" y="3287"/>
                    <a:pt x="147246" y="5622"/>
                    <a:pt x="195509" y="4844"/>
                  </a:cubicBezTo>
                  <a:cubicBezTo>
                    <a:pt x="207185" y="4844"/>
                    <a:pt x="211077" y="7957"/>
                    <a:pt x="207185" y="20412"/>
                  </a:cubicBezTo>
                  <a:cubicBezTo>
                    <a:pt x="199401" y="45322"/>
                    <a:pt x="187724" y="55442"/>
                    <a:pt x="153473" y="56220"/>
                  </a:cubicBezTo>
                  <a:cubicBezTo>
                    <a:pt x="119222" y="56999"/>
                    <a:pt x="84971" y="53106"/>
                    <a:pt x="51499" y="46101"/>
                  </a:cubicBezTo>
                  <a:cubicBezTo>
                    <a:pt x="32816" y="42208"/>
                    <a:pt x="17247" y="30532"/>
                    <a:pt x="4793" y="15742"/>
                  </a:cubicBezTo>
                  <a:cubicBezTo>
                    <a:pt x="2457" y="12628"/>
                    <a:pt x="-656" y="9514"/>
                    <a:pt x="122" y="4844"/>
                  </a:cubicBezTo>
                  <a:cubicBezTo>
                    <a:pt x="1679" y="-1384"/>
                    <a:pt x="7128" y="173"/>
                    <a:pt x="11798" y="173"/>
                  </a:cubicBezTo>
                  <a:cubicBezTo>
                    <a:pt x="24253" y="173"/>
                    <a:pt x="37487" y="173"/>
                    <a:pt x="49942" y="173"/>
                  </a:cubicBezTo>
                  <a:close/>
                </a:path>
              </a:pathLst>
            </a:custGeom>
            <a:solidFill>
              <a:srgbClr val="FEFBFA"/>
            </a:solidFill>
            <a:ln w="7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37">
              <a:extLst>
                <a:ext uri="{FF2B5EF4-FFF2-40B4-BE49-F238E27FC236}">
                  <a16:creationId xmlns:a16="http://schemas.microsoft.com/office/drawing/2014/main" id="{E03F1334-AE6A-435F-AF85-6ED2C738A2FF}"/>
                </a:ext>
              </a:extLst>
            </p:cNvPr>
            <p:cNvSpPr/>
            <p:nvPr/>
          </p:nvSpPr>
          <p:spPr>
            <a:xfrm>
              <a:off x="5864801" y="458980"/>
              <a:ext cx="116765" cy="46706"/>
            </a:xfrm>
            <a:custGeom>
              <a:avLst/>
              <a:gdLst>
                <a:gd name="connsiteX0" fmla="*/ 0 w 116765"/>
                <a:gd name="connsiteY0" fmla="*/ 50893 h 46706"/>
                <a:gd name="connsiteX1" fmla="*/ 107424 w 116765"/>
                <a:gd name="connsiteY1" fmla="*/ 295 h 46706"/>
                <a:gd name="connsiteX2" fmla="*/ 120657 w 116765"/>
                <a:gd name="connsiteY2" fmla="*/ 12750 h 46706"/>
                <a:gd name="connsiteX3" fmla="*/ 98083 w 116765"/>
                <a:gd name="connsiteY3" fmla="*/ 43887 h 46706"/>
                <a:gd name="connsiteX4" fmla="*/ 0 w 116765"/>
                <a:gd name="connsiteY4" fmla="*/ 50893 h 4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765" h="46706">
                  <a:moveTo>
                    <a:pt x="0" y="50893"/>
                  </a:moveTo>
                  <a:cubicBezTo>
                    <a:pt x="24910" y="5744"/>
                    <a:pt x="68502" y="8079"/>
                    <a:pt x="107424" y="295"/>
                  </a:cubicBezTo>
                  <a:cubicBezTo>
                    <a:pt x="115208" y="-1262"/>
                    <a:pt x="122993" y="3409"/>
                    <a:pt x="120657" y="12750"/>
                  </a:cubicBezTo>
                  <a:cubicBezTo>
                    <a:pt x="117544" y="25205"/>
                    <a:pt x="116765" y="42330"/>
                    <a:pt x="98083" y="43887"/>
                  </a:cubicBezTo>
                  <a:cubicBezTo>
                    <a:pt x="66167" y="47001"/>
                    <a:pt x="34251" y="48558"/>
                    <a:pt x="0" y="50893"/>
                  </a:cubicBezTo>
                  <a:close/>
                </a:path>
              </a:pathLst>
            </a:custGeom>
            <a:solidFill>
              <a:srgbClr val="520201"/>
            </a:solidFill>
            <a:ln w="7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38">
              <a:extLst>
                <a:ext uri="{FF2B5EF4-FFF2-40B4-BE49-F238E27FC236}">
                  <a16:creationId xmlns:a16="http://schemas.microsoft.com/office/drawing/2014/main" id="{257535FD-576E-460F-A2C4-CC5532C307BB}"/>
                </a:ext>
              </a:extLst>
            </p:cNvPr>
            <p:cNvSpPr/>
            <p:nvPr/>
          </p:nvSpPr>
          <p:spPr>
            <a:xfrm>
              <a:off x="6152019" y="483587"/>
              <a:ext cx="116765" cy="54490"/>
            </a:xfrm>
            <a:custGeom>
              <a:avLst/>
              <a:gdLst>
                <a:gd name="connsiteX0" fmla="*/ 119126 w 116765"/>
                <a:gd name="connsiteY0" fmla="*/ 61315 h 54490"/>
                <a:gd name="connsiteX1" fmla="*/ 19486 w 116765"/>
                <a:gd name="connsiteY1" fmla="*/ 44968 h 54490"/>
                <a:gd name="connsiteX2" fmla="*/ 804 w 116765"/>
                <a:gd name="connsiteY2" fmla="*/ 9939 h 54490"/>
                <a:gd name="connsiteX3" fmla="*/ 25713 w 116765"/>
                <a:gd name="connsiteY3" fmla="*/ 2933 h 54490"/>
                <a:gd name="connsiteX4" fmla="*/ 90323 w 116765"/>
                <a:gd name="connsiteY4" fmla="*/ 26286 h 54490"/>
                <a:gd name="connsiteX5" fmla="*/ 119126 w 116765"/>
                <a:gd name="connsiteY5" fmla="*/ 61315 h 5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765" h="54490">
                  <a:moveTo>
                    <a:pt x="119126" y="61315"/>
                  </a:moveTo>
                  <a:cubicBezTo>
                    <a:pt x="83318" y="55088"/>
                    <a:pt x="51402" y="50417"/>
                    <a:pt x="19486" y="44968"/>
                  </a:cubicBezTo>
                  <a:cubicBezTo>
                    <a:pt x="7810" y="42633"/>
                    <a:pt x="-3089" y="21615"/>
                    <a:pt x="804" y="9939"/>
                  </a:cubicBezTo>
                  <a:cubicBezTo>
                    <a:pt x="5474" y="-4852"/>
                    <a:pt x="17151" y="597"/>
                    <a:pt x="25713" y="2933"/>
                  </a:cubicBezTo>
                  <a:cubicBezTo>
                    <a:pt x="47510" y="9939"/>
                    <a:pt x="69306" y="16945"/>
                    <a:pt x="90323" y="26286"/>
                  </a:cubicBezTo>
                  <a:cubicBezTo>
                    <a:pt x="104335" y="30956"/>
                    <a:pt x="107449" y="47303"/>
                    <a:pt x="119126" y="61315"/>
                  </a:cubicBezTo>
                  <a:close/>
                </a:path>
              </a:pathLst>
            </a:custGeom>
            <a:solidFill>
              <a:srgbClr val="520202"/>
            </a:solidFill>
            <a:ln w="7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39">
              <a:extLst>
                <a:ext uri="{FF2B5EF4-FFF2-40B4-BE49-F238E27FC236}">
                  <a16:creationId xmlns:a16="http://schemas.microsoft.com/office/drawing/2014/main" id="{0F24D600-DCFF-4BEB-A155-32011A0DD5EB}"/>
                </a:ext>
              </a:extLst>
            </p:cNvPr>
            <p:cNvSpPr/>
            <p:nvPr/>
          </p:nvSpPr>
          <p:spPr>
            <a:xfrm>
              <a:off x="4514220" y="2446492"/>
              <a:ext cx="544904" cy="607176"/>
            </a:xfrm>
            <a:custGeom>
              <a:avLst/>
              <a:gdLst>
                <a:gd name="connsiteX0" fmla="*/ 546460 w 544903"/>
                <a:gd name="connsiteY0" fmla="*/ 580050 h 607178"/>
                <a:gd name="connsiteX1" fmla="*/ 448378 w 544903"/>
                <a:gd name="connsiteY1" fmla="*/ 590169 h 607178"/>
                <a:gd name="connsiteX2" fmla="*/ 279458 w 544903"/>
                <a:gd name="connsiteY2" fmla="*/ 603403 h 607178"/>
                <a:gd name="connsiteX3" fmla="*/ 259997 w 544903"/>
                <a:gd name="connsiteY3" fmla="*/ 609630 h 607178"/>
                <a:gd name="connsiteX4" fmla="*/ 175926 w 544903"/>
                <a:gd name="connsiteY4" fmla="*/ 411908 h 607178"/>
                <a:gd name="connsiteX5" fmla="*/ 49041 w 544903"/>
                <a:gd name="connsiteY5" fmla="*/ 138678 h 607178"/>
                <a:gd name="connsiteX6" fmla="*/ 10898 w 544903"/>
                <a:gd name="connsiteY6" fmla="*/ 36703 h 607178"/>
                <a:gd name="connsiteX7" fmla="*/ 0 w 544903"/>
                <a:gd name="connsiteY7" fmla="*/ 18799 h 607178"/>
                <a:gd name="connsiteX8" fmla="*/ 265446 w 544903"/>
                <a:gd name="connsiteY8" fmla="*/ 5566 h 607178"/>
                <a:gd name="connsiteX9" fmla="*/ 368978 w 544903"/>
                <a:gd name="connsiteY9" fmla="*/ 11793 h 607178"/>
                <a:gd name="connsiteX10" fmla="*/ 390774 w 544903"/>
                <a:gd name="connsiteY10" fmla="*/ 28919 h 607178"/>
                <a:gd name="connsiteX11" fmla="*/ 430474 w 544903"/>
                <a:gd name="connsiteY11" fmla="*/ 171372 h 607178"/>
                <a:gd name="connsiteX12" fmla="*/ 535562 w 544903"/>
                <a:gd name="connsiteY12" fmla="*/ 530230 h 607178"/>
                <a:gd name="connsiteX13" fmla="*/ 546460 w 544903"/>
                <a:gd name="connsiteY13" fmla="*/ 580050 h 60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4903" h="607178">
                  <a:moveTo>
                    <a:pt x="546460" y="580050"/>
                  </a:moveTo>
                  <a:cubicBezTo>
                    <a:pt x="513766" y="583942"/>
                    <a:pt x="481072" y="587834"/>
                    <a:pt x="448378" y="590169"/>
                  </a:cubicBezTo>
                  <a:cubicBezTo>
                    <a:pt x="392331" y="594840"/>
                    <a:pt x="335505" y="598732"/>
                    <a:pt x="279458" y="603403"/>
                  </a:cubicBezTo>
                  <a:cubicBezTo>
                    <a:pt x="274009" y="604181"/>
                    <a:pt x="265446" y="609630"/>
                    <a:pt x="259997" y="609630"/>
                  </a:cubicBezTo>
                  <a:cubicBezTo>
                    <a:pt x="230416" y="545799"/>
                    <a:pt x="205507" y="475740"/>
                    <a:pt x="175926" y="411908"/>
                  </a:cubicBezTo>
                  <a:cubicBezTo>
                    <a:pt x="133891" y="320831"/>
                    <a:pt x="90298" y="229755"/>
                    <a:pt x="49041" y="138678"/>
                  </a:cubicBezTo>
                  <a:cubicBezTo>
                    <a:pt x="34251" y="105205"/>
                    <a:pt x="24131" y="70176"/>
                    <a:pt x="10898" y="36703"/>
                  </a:cubicBezTo>
                  <a:cubicBezTo>
                    <a:pt x="8563" y="30476"/>
                    <a:pt x="8563" y="21134"/>
                    <a:pt x="0" y="18799"/>
                  </a:cubicBezTo>
                  <a:cubicBezTo>
                    <a:pt x="87963" y="1674"/>
                    <a:pt x="175926" y="-6111"/>
                    <a:pt x="265446" y="5566"/>
                  </a:cubicBezTo>
                  <a:cubicBezTo>
                    <a:pt x="299697" y="10236"/>
                    <a:pt x="333948" y="10236"/>
                    <a:pt x="368978" y="11793"/>
                  </a:cubicBezTo>
                  <a:cubicBezTo>
                    <a:pt x="381432" y="12572"/>
                    <a:pt x="387660" y="15685"/>
                    <a:pt x="390774" y="28919"/>
                  </a:cubicBezTo>
                  <a:cubicBezTo>
                    <a:pt x="403229" y="76403"/>
                    <a:pt x="417240" y="123888"/>
                    <a:pt x="430474" y="171372"/>
                  </a:cubicBezTo>
                  <a:cubicBezTo>
                    <a:pt x="436701" y="194725"/>
                    <a:pt x="499754" y="462506"/>
                    <a:pt x="535562" y="530230"/>
                  </a:cubicBezTo>
                  <a:cubicBezTo>
                    <a:pt x="542568" y="544242"/>
                    <a:pt x="546460" y="562146"/>
                    <a:pt x="546460" y="580050"/>
                  </a:cubicBezTo>
                  <a:close/>
                </a:path>
              </a:pathLst>
            </a:custGeom>
            <a:solidFill>
              <a:srgbClr val="FEC295"/>
            </a:solidFill>
            <a:ln w="7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40">
              <a:extLst>
                <a:ext uri="{FF2B5EF4-FFF2-40B4-BE49-F238E27FC236}">
                  <a16:creationId xmlns:a16="http://schemas.microsoft.com/office/drawing/2014/main" id="{148983DF-B436-4CD3-83FA-63235D67238E}"/>
                </a:ext>
              </a:extLst>
            </p:cNvPr>
            <p:cNvSpPr/>
            <p:nvPr/>
          </p:nvSpPr>
          <p:spPr>
            <a:xfrm>
              <a:off x="8604886" y="5978350"/>
              <a:ext cx="280236" cy="280236"/>
            </a:xfrm>
            <a:custGeom>
              <a:avLst/>
              <a:gdLst>
                <a:gd name="connsiteX0" fmla="*/ 280236 w 280236"/>
                <a:gd name="connsiteY0" fmla="*/ 140118 h 280236"/>
                <a:gd name="connsiteX1" fmla="*/ 140118 w 280236"/>
                <a:gd name="connsiteY1" fmla="*/ 280236 h 280236"/>
                <a:gd name="connsiteX2" fmla="*/ 0 w 280236"/>
                <a:gd name="connsiteY2" fmla="*/ 140118 h 280236"/>
                <a:gd name="connsiteX3" fmla="*/ 140118 w 280236"/>
                <a:gd name="connsiteY3" fmla="*/ 0 h 280236"/>
                <a:gd name="connsiteX4" fmla="*/ 280236 w 280236"/>
                <a:gd name="connsiteY4" fmla="*/ 140118 h 28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236" h="280236">
                  <a:moveTo>
                    <a:pt x="280236" y="140118"/>
                  </a:moveTo>
                  <a:cubicBezTo>
                    <a:pt x="280236" y="217503"/>
                    <a:pt x="217503" y="280236"/>
                    <a:pt x="140118" y="280236"/>
                  </a:cubicBezTo>
                  <a:cubicBezTo>
                    <a:pt x="62733" y="280236"/>
                    <a:pt x="0" y="217503"/>
                    <a:pt x="0" y="140118"/>
                  </a:cubicBezTo>
                  <a:cubicBezTo>
                    <a:pt x="0" y="62733"/>
                    <a:pt x="62733" y="0"/>
                    <a:pt x="140118" y="0"/>
                  </a:cubicBezTo>
                  <a:cubicBezTo>
                    <a:pt x="217503" y="0"/>
                    <a:pt x="280236" y="62733"/>
                    <a:pt x="280236" y="140118"/>
                  </a:cubicBezTo>
                  <a:close/>
                </a:path>
              </a:pathLst>
            </a:custGeom>
            <a:solidFill>
              <a:srgbClr val="4D4D4D"/>
            </a:solidFill>
            <a:ln w="7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41">
              <a:extLst>
                <a:ext uri="{FF2B5EF4-FFF2-40B4-BE49-F238E27FC236}">
                  <a16:creationId xmlns:a16="http://schemas.microsoft.com/office/drawing/2014/main" id="{CA601E86-BE82-4BAC-AB26-D7D022A236B4}"/>
                </a:ext>
              </a:extLst>
            </p:cNvPr>
            <p:cNvSpPr/>
            <p:nvPr/>
          </p:nvSpPr>
          <p:spPr>
            <a:xfrm>
              <a:off x="5068444" y="3402521"/>
              <a:ext cx="4514912" cy="2911333"/>
            </a:xfrm>
            <a:custGeom>
              <a:avLst/>
              <a:gdLst>
                <a:gd name="connsiteX0" fmla="*/ 4505594 w 4514915"/>
                <a:gd name="connsiteY0" fmla="*/ 2738530 h 2911341"/>
                <a:gd name="connsiteX1" fmla="*/ 4402840 w 4514915"/>
                <a:gd name="connsiteY1" fmla="*/ 2608531 h 2911341"/>
                <a:gd name="connsiteX2" fmla="*/ 4384158 w 4514915"/>
                <a:gd name="connsiteY2" fmla="*/ 2744757 h 2911341"/>
                <a:gd name="connsiteX3" fmla="*/ 4363919 w 4514915"/>
                <a:gd name="connsiteY3" fmla="*/ 2761104 h 2911341"/>
                <a:gd name="connsiteX4" fmla="*/ 1209706 w 4514915"/>
                <a:gd name="connsiteY4" fmla="*/ 1449443 h 2911341"/>
                <a:gd name="connsiteX5" fmla="*/ 468637 w 4514915"/>
                <a:gd name="connsiteY5" fmla="*/ 347960 h 2911341"/>
                <a:gd name="connsiteX6" fmla="*/ 355764 w 4514915"/>
                <a:gd name="connsiteY6" fmla="*/ 235087 h 2911341"/>
                <a:gd name="connsiteX7" fmla="*/ 84869 w 4514915"/>
                <a:gd name="connsiteY7" fmla="*/ 0 h 2911341"/>
                <a:gd name="connsiteX8" fmla="*/ 20 w 4514915"/>
                <a:gd name="connsiteY8" fmla="*/ 140118 h 2911341"/>
                <a:gd name="connsiteX9" fmla="*/ 270914 w 4514915"/>
                <a:gd name="connsiteY9" fmla="*/ 362750 h 2911341"/>
                <a:gd name="connsiteX10" fmla="*/ 365105 w 4514915"/>
                <a:gd name="connsiteY10" fmla="*/ 462390 h 2911341"/>
                <a:gd name="connsiteX11" fmla="*/ 1135754 w 4514915"/>
                <a:gd name="connsiteY11" fmla="*/ 1567765 h 2911341"/>
                <a:gd name="connsiteX12" fmla="*/ 1198808 w 4514915"/>
                <a:gd name="connsiteY12" fmla="*/ 1598903 h 2911341"/>
                <a:gd name="connsiteX13" fmla="*/ 1805986 w 4514915"/>
                <a:gd name="connsiteY13" fmla="*/ 1859678 h 2911341"/>
                <a:gd name="connsiteX14" fmla="*/ 1816105 w 4514915"/>
                <a:gd name="connsiteY14" fmla="*/ 1883809 h 2911341"/>
                <a:gd name="connsiteX15" fmla="*/ 1429224 w 4514915"/>
                <a:gd name="connsiteY15" fmla="*/ 2810924 h 2911341"/>
                <a:gd name="connsiteX16" fmla="*/ 1468924 w 4514915"/>
                <a:gd name="connsiteY16" fmla="*/ 2879426 h 2911341"/>
                <a:gd name="connsiteX17" fmla="*/ 1566228 w 4514915"/>
                <a:gd name="connsiteY17" fmla="*/ 2896552 h 2911341"/>
                <a:gd name="connsiteX18" fmla="*/ 1615270 w 4514915"/>
                <a:gd name="connsiteY18" fmla="*/ 2884875 h 2911341"/>
                <a:gd name="connsiteX19" fmla="*/ 2751004 w 4514915"/>
                <a:gd name="connsiteY19" fmla="*/ 2263685 h 2911341"/>
                <a:gd name="connsiteX20" fmla="*/ 2775136 w 4514915"/>
                <a:gd name="connsiteY20" fmla="*/ 2257457 h 2911341"/>
                <a:gd name="connsiteX21" fmla="*/ 3218065 w 4514915"/>
                <a:gd name="connsiteY21" fmla="*/ 2445838 h 2911341"/>
                <a:gd name="connsiteX22" fmla="*/ 4347572 w 4514915"/>
                <a:gd name="connsiteY22" fmla="*/ 2909785 h 2911341"/>
                <a:gd name="connsiteX23" fmla="*/ 4389607 w 4514915"/>
                <a:gd name="connsiteY23" fmla="*/ 2912899 h 2911341"/>
                <a:gd name="connsiteX24" fmla="*/ 4487690 w 4514915"/>
                <a:gd name="connsiteY24" fmla="*/ 2894995 h 2911341"/>
                <a:gd name="connsiteX25" fmla="*/ 4504037 w 4514915"/>
                <a:gd name="connsiteY25" fmla="*/ 2877869 h 2911341"/>
                <a:gd name="connsiteX26" fmla="*/ 4514935 w 4514915"/>
                <a:gd name="connsiteY26" fmla="*/ 2761104 h 2911341"/>
                <a:gd name="connsiteX27" fmla="*/ 4505594 w 4514915"/>
                <a:gd name="connsiteY27" fmla="*/ 2738530 h 2911341"/>
                <a:gd name="connsiteX28" fmla="*/ 2079216 w 4514915"/>
                <a:gd name="connsiteY28" fmla="*/ 1971773 h 2911341"/>
                <a:gd name="connsiteX29" fmla="*/ 2462984 w 4514915"/>
                <a:gd name="connsiteY29" fmla="*/ 2129794 h 2911341"/>
                <a:gd name="connsiteX30" fmla="*/ 2471547 w 4514915"/>
                <a:gd name="connsiteY30" fmla="*/ 2134465 h 2911341"/>
                <a:gd name="connsiteX31" fmla="*/ 1918080 w 4514915"/>
                <a:gd name="connsiteY31" fmla="*/ 2416258 h 2911341"/>
                <a:gd name="connsiteX32" fmla="*/ 1921194 w 4514915"/>
                <a:gd name="connsiteY32" fmla="*/ 2396019 h 2911341"/>
                <a:gd name="connsiteX33" fmla="*/ 2059755 w 4514915"/>
                <a:gd name="connsiteY33" fmla="*/ 1983449 h 2911341"/>
                <a:gd name="connsiteX34" fmla="*/ 2079216 w 4514915"/>
                <a:gd name="connsiteY34" fmla="*/ 1971773 h 2911341"/>
                <a:gd name="connsiteX35" fmla="*/ 1562336 w 4514915"/>
                <a:gd name="connsiteY35" fmla="*/ 2787571 h 2911341"/>
                <a:gd name="connsiteX36" fmla="*/ 1566228 w 4514915"/>
                <a:gd name="connsiteY36" fmla="*/ 2772002 h 2911341"/>
                <a:gd name="connsiteX37" fmla="*/ 1906404 w 4514915"/>
                <a:gd name="connsiteY37" fmla="*/ 1924288 h 2911341"/>
                <a:gd name="connsiteX38" fmla="*/ 1932092 w 4514915"/>
                <a:gd name="connsiteY38" fmla="*/ 1913390 h 2911341"/>
                <a:gd name="connsiteX39" fmla="*/ 1977241 w 4514915"/>
                <a:gd name="connsiteY39" fmla="*/ 1935964 h 2911341"/>
                <a:gd name="connsiteX40" fmla="*/ 1960894 w 4514915"/>
                <a:gd name="connsiteY40" fmla="*/ 1981892 h 2911341"/>
                <a:gd name="connsiteX41" fmla="*/ 1790417 w 4514915"/>
                <a:gd name="connsiteY41" fmla="*/ 2465299 h 2911341"/>
                <a:gd name="connsiteX42" fmla="*/ 1800537 w 4514915"/>
                <a:gd name="connsiteY42" fmla="*/ 2482425 h 2911341"/>
                <a:gd name="connsiteX43" fmla="*/ 1921973 w 4514915"/>
                <a:gd name="connsiteY43" fmla="*/ 2513562 h 2911341"/>
                <a:gd name="connsiteX44" fmla="*/ 1950774 w 4514915"/>
                <a:gd name="connsiteY44" fmla="*/ 2507335 h 2911341"/>
                <a:gd name="connsiteX45" fmla="*/ 2566516 w 4514915"/>
                <a:gd name="connsiteY45" fmla="*/ 2191290 h 2911341"/>
                <a:gd name="connsiteX46" fmla="*/ 2603880 w 4514915"/>
                <a:gd name="connsiteY46" fmla="*/ 2188955 h 2911341"/>
                <a:gd name="connsiteX47" fmla="*/ 2677831 w 4514915"/>
                <a:gd name="connsiteY47" fmla="*/ 2220093 h 2911341"/>
                <a:gd name="connsiteX48" fmla="*/ 1562336 w 4514915"/>
                <a:gd name="connsiteY48" fmla="*/ 2787571 h 2911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4514915" h="2911341">
                  <a:moveTo>
                    <a:pt x="4505594" y="2738530"/>
                  </a:moveTo>
                  <a:cubicBezTo>
                    <a:pt x="4479905" y="2705835"/>
                    <a:pt x="4417631" y="2627992"/>
                    <a:pt x="4402840" y="2608531"/>
                  </a:cubicBezTo>
                  <a:cubicBezTo>
                    <a:pt x="4402840" y="2631105"/>
                    <a:pt x="4395056" y="2709728"/>
                    <a:pt x="4384158" y="2744757"/>
                  </a:cubicBezTo>
                  <a:cubicBezTo>
                    <a:pt x="4380266" y="2758769"/>
                    <a:pt x="4377931" y="2763439"/>
                    <a:pt x="4363919" y="2761104"/>
                  </a:cubicBezTo>
                  <a:cubicBezTo>
                    <a:pt x="4318770" y="2754877"/>
                    <a:pt x="1242400" y="1501598"/>
                    <a:pt x="1209706" y="1449443"/>
                  </a:cubicBezTo>
                  <a:cubicBezTo>
                    <a:pt x="1201143" y="1436210"/>
                    <a:pt x="494325" y="381432"/>
                    <a:pt x="468637" y="347960"/>
                  </a:cubicBezTo>
                  <a:cubicBezTo>
                    <a:pt x="435943" y="305146"/>
                    <a:pt x="421931" y="292691"/>
                    <a:pt x="355764" y="235087"/>
                  </a:cubicBezTo>
                  <a:cubicBezTo>
                    <a:pt x="326962" y="210177"/>
                    <a:pt x="133910" y="51377"/>
                    <a:pt x="84869" y="0"/>
                  </a:cubicBezTo>
                  <a:cubicBezTo>
                    <a:pt x="82534" y="778"/>
                    <a:pt x="22594" y="94191"/>
                    <a:pt x="20" y="140118"/>
                  </a:cubicBezTo>
                  <a:cubicBezTo>
                    <a:pt x="-2316" y="144010"/>
                    <a:pt x="203969" y="310595"/>
                    <a:pt x="270914" y="362750"/>
                  </a:cubicBezTo>
                  <a:cubicBezTo>
                    <a:pt x="307501" y="391552"/>
                    <a:pt x="337081" y="423468"/>
                    <a:pt x="365105" y="462390"/>
                  </a:cubicBezTo>
                  <a:cubicBezTo>
                    <a:pt x="436721" y="560472"/>
                    <a:pt x="1101503" y="1538963"/>
                    <a:pt x="1135754" y="1567765"/>
                  </a:cubicBezTo>
                  <a:cubicBezTo>
                    <a:pt x="1151323" y="1579442"/>
                    <a:pt x="1173119" y="1590340"/>
                    <a:pt x="1198808" y="1598903"/>
                  </a:cubicBezTo>
                  <a:cubicBezTo>
                    <a:pt x="1247849" y="1615250"/>
                    <a:pt x="1654969" y="1798181"/>
                    <a:pt x="1805986" y="1859678"/>
                  </a:cubicBezTo>
                  <a:cubicBezTo>
                    <a:pt x="1819219" y="1865127"/>
                    <a:pt x="1823890" y="1869019"/>
                    <a:pt x="1816105" y="1883809"/>
                  </a:cubicBezTo>
                  <a:cubicBezTo>
                    <a:pt x="1798201" y="1916503"/>
                    <a:pt x="1433116" y="2784457"/>
                    <a:pt x="1429224" y="2810924"/>
                  </a:cubicBezTo>
                  <a:cubicBezTo>
                    <a:pt x="1422996" y="2847510"/>
                    <a:pt x="1433895" y="2866971"/>
                    <a:pt x="1468924" y="2879426"/>
                  </a:cubicBezTo>
                  <a:cubicBezTo>
                    <a:pt x="1500061" y="2890324"/>
                    <a:pt x="1533534" y="2892659"/>
                    <a:pt x="1566228" y="2896552"/>
                  </a:cubicBezTo>
                  <a:cubicBezTo>
                    <a:pt x="1584910" y="2898887"/>
                    <a:pt x="1599701" y="2893438"/>
                    <a:pt x="1615270" y="2884875"/>
                  </a:cubicBezTo>
                  <a:cubicBezTo>
                    <a:pt x="1675209" y="2853738"/>
                    <a:pt x="2641245" y="2333744"/>
                    <a:pt x="2751004" y="2263685"/>
                  </a:cubicBezTo>
                  <a:cubicBezTo>
                    <a:pt x="2758010" y="2259014"/>
                    <a:pt x="2764237" y="2253565"/>
                    <a:pt x="2775136" y="2257457"/>
                  </a:cubicBezTo>
                  <a:cubicBezTo>
                    <a:pt x="2859985" y="2293266"/>
                    <a:pt x="3161239" y="2422485"/>
                    <a:pt x="3218065" y="2445838"/>
                  </a:cubicBezTo>
                  <a:cubicBezTo>
                    <a:pt x="3383871" y="2514340"/>
                    <a:pt x="4295417" y="2889545"/>
                    <a:pt x="4347572" y="2909785"/>
                  </a:cubicBezTo>
                  <a:cubicBezTo>
                    <a:pt x="4361583" y="2915234"/>
                    <a:pt x="4370147" y="2912899"/>
                    <a:pt x="4389607" y="2912899"/>
                  </a:cubicBezTo>
                  <a:cubicBezTo>
                    <a:pt x="4425415" y="2906671"/>
                    <a:pt x="4451103" y="2900444"/>
                    <a:pt x="4487690" y="2894995"/>
                  </a:cubicBezTo>
                  <a:cubicBezTo>
                    <a:pt x="4499366" y="2893438"/>
                    <a:pt x="4503258" y="2888767"/>
                    <a:pt x="4504037" y="2877869"/>
                  </a:cubicBezTo>
                  <a:cubicBezTo>
                    <a:pt x="4507151" y="2838947"/>
                    <a:pt x="4510265" y="2800026"/>
                    <a:pt x="4514935" y="2761104"/>
                  </a:cubicBezTo>
                  <a:cubicBezTo>
                    <a:pt x="4514935" y="2751763"/>
                    <a:pt x="4511821" y="2745535"/>
                    <a:pt x="4505594" y="2738530"/>
                  </a:cubicBezTo>
                  <a:close/>
                  <a:moveTo>
                    <a:pt x="2079216" y="1971773"/>
                  </a:moveTo>
                  <a:cubicBezTo>
                    <a:pt x="2206879" y="2024706"/>
                    <a:pt x="2335321" y="2077639"/>
                    <a:pt x="2462984" y="2129794"/>
                  </a:cubicBezTo>
                  <a:cubicBezTo>
                    <a:pt x="2464540" y="2130573"/>
                    <a:pt x="2466876" y="2131351"/>
                    <a:pt x="2471547" y="2134465"/>
                  </a:cubicBezTo>
                  <a:cubicBezTo>
                    <a:pt x="2285501" y="2229434"/>
                    <a:pt x="2101791" y="2322846"/>
                    <a:pt x="1918080" y="2416258"/>
                  </a:cubicBezTo>
                  <a:cubicBezTo>
                    <a:pt x="1914188" y="2407695"/>
                    <a:pt x="1918859" y="2402246"/>
                    <a:pt x="1921194" y="2396019"/>
                  </a:cubicBezTo>
                  <a:cubicBezTo>
                    <a:pt x="1967122" y="2258236"/>
                    <a:pt x="2013828" y="2120453"/>
                    <a:pt x="2059755" y="1983449"/>
                  </a:cubicBezTo>
                  <a:cubicBezTo>
                    <a:pt x="2062091" y="1973329"/>
                    <a:pt x="2063647" y="1965545"/>
                    <a:pt x="2079216" y="1971773"/>
                  </a:cubicBezTo>
                  <a:close/>
                  <a:moveTo>
                    <a:pt x="1562336" y="2787571"/>
                  </a:moveTo>
                  <a:cubicBezTo>
                    <a:pt x="1560001" y="2782122"/>
                    <a:pt x="1564671" y="2776673"/>
                    <a:pt x="1566228" y="2772002"/>
                  </a:cubicBezTo>
                  <a:cubicBezTo>
                    <a:pt x="1679879" y="2489431"/>
                    <a:pt x="1793531" y="2206859"/>
                    <a:pt x="1906404" y="1924288"/>
                  </a:cubicBezTo>
                  <a:cubicBezTo>
                    <a:pt x="1911853" y="1909498"/>
                    <a:pt x="1918080" y="1904827"/>
                    <a:pt x="1932092" y="1913390"/>
                  </a:cubicBezTo>
                  <a:cubicBezTo>
                    <a:pt x="1946882" y="1921953"/>
                    <a:pt x="1972571" y="1921953"/>
                    <a:pt x="1977241" y="1935964"/>
                  </a:cubicBezTo>
                  <a:cubicBezTo>
                    <a:pt x="1981133" y="1947641"/>
                    <a:pt x="1964786" y="1965545"/>
                    <a:pt x="1960894" y="1981892"/>
                  </a:cubicBezTo>
                  <a:cubicBezTo>
                    <a:pt x="1914966" y="2148477"/>
                    <a:pt x="1850357" y="2309612"/>
                    <a:pt x="1790417" y="2465299"/>
                  </a:cubicBezTo>
                  <a:cubicBezTo>
                    <a:pt x="1785747" y="2476976"/>
                    <a:pt x="1789639" y="2480090"/>
                    <a:pt x="1800537" y="2482425"/>
                  </a:cubicBezTo>
                  <a:cubicBezTo>
                    <a:pt x="1848800" y="2492544"/>
                    <a:pt x="1873710" y="2502664"/>
                    <a:pt x="1921973" y="2513562"/>
                  </a:cubicBezTo>
                  <a:cubicBezTo>
                    <a:pt x="1932870" y="2515897"/>
                    <a:pt x="1941433" y="2512005"/>
                    <a:pt x="1950774" y="2507335"/>
                  </a:cubicBezTo>
                  <a:cubicBezTo>
                    <a:pt x="2150832" y="2406917"/>
                    <a:pt x="2366458" y="2291709"/>
                    <a:pt x="2566516" y="2191290"/>
                  </a:cubicBezTo>
                  <a:cubicBezTo>
                    <a:pt x="2579749" y="2185063"/>
                    <a:pt x="2590647" y="2182728"/>
                    <a:pt x="2603880" y="2188955"/>
                  </a:cubicBezTo>
                  <a:cubicBezTo>
                    <a:pt x="2627233" y="2199854"/>
                    <a:pt x="2652143" y="2209195"/>
                    <a:pt x="2677831" y="2220093"/>
                  </a:cubicBezTo>
                  <a:cubicBezTo>
                    <a:pt x="2311968" y="2417036"/>
                    <a:pt x="1972571" y="2580507"/>
                    <a:pt x="1562336" y="2787571"/>
                  </a:cubicBezTo>
                  <a:close/>
                </a:path>
              </a:pathLst>
            </a:custGeom>
            <a:solidFill>
              <a:srgbClr val="2EA877"/>
            </a:solidFill>
            <a:ln w="7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42">
              <a:extLst>
                <a:ext uri="{FF2B5EF4-FFF2-40B4-BE49-F238E27FC236}">
                  <a16:creationId xmlns:a16="http://schemas.microsoft.com/office/drawing/2014/main" id="{F7B62619-F564-45A7-9DC0-0706D1067E49}"/>
                </a:ext>
              </a:extLst>
            </p:cNvPr>
            <p:cNvSpPr/>
            <p:nvPr/>
          </p:nvSpPr>
          <p:spPr>
            <a:xfrm>
              <a:off x="6376302" y="3878027"/>
              <a:ext cx="3059241" cy="1813743"/>
            </a:xfrm>
            <a:custGeom>
              <a:avLst/>
              <a:gdLst>
                <a:gd name="connsiteX0" fmla="*/ 114360 w 3059244"/>
                <a:gd name="connsiteY0" fmla="*/ 267897 h 1813750"/>
                <a:gd name="connsiteX1" fmla="*/ 135377 w 3059244"/>
                <a:gd name="connsiteY1" fmla="*/ 264783 h 1813750"/>
                <a:gd name="connsiteX2" fmla="*/ 755010 w 3059244"/>
                <a:gd name="connsiteY2" fmla="*/ 3230 h 1813750"/>
                <a:gd name="connsiteX3" fmla="*/ 796267 w 3059244"/>
                <a:gd name="connsiteY3" fmla="*/ 5565 h 1813750"/>
                <a:gd name="connsiteX4" fmla="*/ 1401889 w 3059244"/>
                <a:gd name="connsiteY4" fmla="*/ 212628 h 1813750"/>
                <a:gd name="connsiteX5" fmla="*/ 2064336 w 3059244"/>
                <a:gd name="connsiteY5" fmla="*/ 439931 h 1813750"/>
                <a:gd name="connsiteX6" fmla="*/ 2646604 w 3059244"/>
                <a:gd name="connsiteY6" fmla="*/ 638432 h 1813750"/>
                <a:gd name="connsiteX7" fmla="*/ 3046719 w 3059244"/>
                <a:gd name="connsiteY7" fmla="*/ 775436 h 1813750"/>
                <a:gd name="connsiteX8" fmla="*/ 3063844 w 3059244"/>
                <a:gd name="connsiteY8" fmla="*/ 805016 h 1813750"/>
                <a:gd name="connsiteX9" fmla="*/ 3061509 w 3059244"/>
                <a:gd name="connsiteY9" fmla="*/ 829148 h 1813750"/>
                <a:gd name="connsiteX10" fmla="*/ 3052168 w 3059244"/>
                <a:gd name="connsiteY10" fmla="*/ 1098486 h 1813750"/>
                <a:gd name="connsiteX11" fmla="*/ 3045941 w 3059244"/>
                <a:gd name="connsiteY11" fmla="*/ 1231598 h 1813750"/>
                <a:gd name="connsiteX12" fmla="*/ 3028815 w 3059244"/>
                <a:gd name="connsiteY12" fmla="*/ 1255729 h 1813750"/>
                <a:gd name="connsiteX13" fmla="*/ 2741573 w 3059244"/>
                <a:gd name="connsiteY13" fmla="*/ 1383393 h 1813750"/>
                <a:gd name="connsiteX14" fmla="*/ 2451218 w 3059244"/>
                <a:gd name="connsiteY14" fmla="*/ 1513391 h 1813750"/>
                <a:gd name="connsiteX15" fmla="*/ 2432535 w 3059244"/>
                <a:gd name="connsiteY15" fmla="*/ 1528181 h 1813750"/>
                <a:gd name="connsiteX16" fmla="*/ 1844817 w 3059244"/>
                <a:gd name="connsiteY16" fmla="*/ 1790513 h 1813750"/>
                <a:gd name="connsiteX17" fmla="*/ 1819129 w 3059244"/>
                <a:gd name="connsiteY17" fmla="*/ 1802968 h 1813750"/>
                <a:gd name="connsiteX18" fmla="*/ 1704699 w 3059244"/>
                <a:gd name="connsiteY18" fmla="*/ 1804525 h 1813750"/>
                <a:gd name="connsiteX19" fmla="*/ 805609 w 3059244"/>
                <a:gd name="connsiteY19" fmla="*/ 1457344 h 1813750"/>
                <a:gd name="connsiteX20" fmla="*/ 456870 w 3059244"/>
                <a:gd name="connsiteY20" fmla="*/ 1323453 h 1813750"/>
                <a:gd name="connsiteX21" fmla="*/ 410943 w 3059244"/>
                <a:gd name="connsiteY21" fmla="*/ 1279082 h 1813750"/>
                <a:gd name="connsiteX22" fmla="*/ 384476 w 3059244"/>
                <a:gd name="connsiteY22" fmla="*/ 1215251 h 1813750"/>
                <a:gd name="connsiteX23" fmla="*/ 248250 w 3059244"/>
                <a:gd name="connsiteY23" fmla="*/ 900764 h 1813750"/>
                <a:gd name="connsiteX24" fmla="*/ 124479 w 3059244"/>
                <a:gd name="connsiteY24" fmla="*/ 614300 h 1813750"/>
                <a:gd name="connsiteX25" fmla="*/ 44301 w 3059244"/>
                <a:gd name="connsiteY25" fmla="*/ 427476 h 1813750"/>
                <a:gd name="connsiteX26" fmla="*/ 20169 w 3059244"/>
                <a:gd name="connsiteY26" fmla="*/ 383105 h 1813750"/>
                <a:gd name="connsiteX27" fmla="*/ 3043 w 3059244"/>
                <a:gd name="connsiteY27" fmla="*/ 335621 h 1813750"/>
                <a:gd name="connsiteX28" fmla="*/ 10049 w 3059244"/>
                <a:gd name="connsiteY28" fmla="*/ 310711 h 1813750"/>
                <a:gd name="connsiteX29" fmla="*/ 114360 w 3059244"/>
                <a:gd name="connsiteY29" fmla="*/ 267897 h 181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59244" h="1813750">
                  <a:moveTo>
                    <a:pt x="114360" y="267897"/>
                  </a:moveTo>
                  <a:cubicBezTo>
                    <a:pt x="122144" y="272568"/>
                    <a:pt x="128371" y="267897"/>
                    <a:pt x="135377" y="264783"/>
                  </a:cubicBezTo>
                  <a:cubicBezTo>
                    <a:pt x="341662" y="177599"/>
                    <a:pt x="548725" y="91193"/>
                    <a:pt x="755010" y="3230"/>
                  </a:cubicBezTo>
                  <a:cubicBezTo>
                    <a:pt x="769801" y="-2998"/>
                    <a:pt x="782256" y="894"/>
                    <a:pt x="796267" y="5565"/>
                  </a:cubicBezTo>
                  <a:cubicBezTo>
                    <a:pt x="997882" y="74845"/>
                    <a:pt x="1199496" y="143347"/>
                    <a:pt x="1401889" y="212628"/>
                  </a:cubicBezTo>
                  <a:cubicBezTo>
                    <a:pt x="1622964" y="288136"/>
                    <a:pt x="1843260" y="364423"/>
                    <a:pt x="2064336" y="439931"/>
                  </a:cubicBezTo>
                  <a:cubicBezTo>
                    <a:pt x="2258166" y="506098"/>
                    <a:pt x="2452774" y="572265"/>
                    <a:pt x="2646604" y="638432"/>
                  </a:cubicBezTo>
                  <a:cubicBezTo>
                    <a:pt x="2779716" y="684359"/>
                    <a:pt x="2913607" y="730287"/>
                    <a:pt x="3046719" y="775436"/>
                  </a:cubicBezTo>
                  <a:cubicBezTo>
                    <a:pt x="3063066" y="780885"/>
                    <a:pt x="3067737" y="789447"/>
                    <a:pt x="3063844" y="805016"/>
                  </a:cubicBezTo>
                  <a:cubicBezTo>
                    <a:pt x="3062288" y="812800"/>
                    <a:pt x="3061509" y="821363"/>
                    <a:pt x="3061509" y="829148"/>
                  </a:cubicBezTo>
                  <a:cubicBezTo>
                    <a:pt x="3058396" y="918668"/>
                    <a:pt x="3057617" y="1008966"/>
                    <a:pt x="3052168" y="1098486"/>
                  </a:cubicBezTo>
                  <a:cubicBezTo>
                    <a:pt x="3049054" y="1142856"/>
                    <a:pt x="3052947" y="1187227"/>
                    <a:pt x="3045941" y="1231598"/>
                  </a:cubicBezTo>
                  <a:cubicBezTo>
                    <a:pt x="3044384" y="1244053"/>
                    <a:pt x="3040491" y="1250280"/>
                    <a:pt x="3028815" y="1255729"/>
                  </a:cubicBezTo>
                  <a:cubicBezTo>
                    <a:pt x="2933068" y="1297765"/>
                    <a:pt x="2837320" y="1340579"/>
                    <a:pt x="2741573" y="1383393"/>
                  </a:cubicBezTo>
                  <a:cubicBezTo>
                    <a:pt x="2645047" y="1426985"/>
                    <a:pt x="2548522" y="1469799"/>
                    <a:pt x="2451218" y="1513391"/>
                  </a:cubicBezTo>
                  <a:cubicBezTo>
                    <a:pt x="2448104" y="1521954"/>
                    <a:pt x="2440319" y="1525067"/>
                    <a:pt x="2432535" y="1528181"/>
                  </a:cubicBezTo>
                  <a:cubicBezTo>
                    <a:pt x="2236370" y="1614587"/>
                    <a:pt x="2040983" y="1704107"/>
                    <a:pt x="1844817" y="1790513"/>
                  </a:cubicBezTo>
                  <a:cubicBezTo>
                    <a:pt x="1836255" y="1794405"/>
                    <a:pt x="1827692" y="1799076"/>
                    <a:pt x="1819129" y="1802968"/>
                  </a:cubicBezTo>
                  <a:cubicBezTo>
                    <a:pt x="1780986" y="1827878"/>
                    <a:pt x="1745178" y="1820094"/>
                    <a:pt x="1704699" y="1804525"/>
                  </a:cubicBezTo>
                  <a:cubicBezTo>
                    <a:pt x="1405002" y="1687760"/>
                    <a:pt x="1105306" y="1572552"/>
                    <a:pt x="805609" y="1457344"/>
                  </a:cubicBezTo>
                  <a:cubicBezTo>
                    <a:pt x="689622" y="1412973"/>
                    <a:pt x="573635" y="1367824"/>
                    <a:pt x="456870" y="1323453"/>
                  </a:cubicBezTo>
                  <a:cubicBezTo>
                    <a:pt x="434296" y="1314890"/>
                    <a:pt x="418727" y="1303214"/>
                    <a:pt x="410943" y="1279082"/>
                  </a:cubicBezTo>
                  <a:cubicBezTo>
                    <a:pt x="403937" y="1257286"/>
                    <a:pt x="393039" y="1237047"/>
                    <a:pt x="384476" y="1215251"/>
                  </a:cubicBezTo>
                  <a:cubicBezTo>
                    <a:pt x="339327" y="1110162"/>
                    <a:pt x="294178" y="1005074"/>
                    <a:pt x="248250" y="900764"/>
                  </a:cubicBezTo>
                  <a:cubicBezTo>
                    <a:pt x="206993" y="805016"/>
                    <a:pt x="165736" y="709269"/>
                    <a:pt x="124479" y="614300"/>
                  </a:cubicBezTo>
                  <a:cubicBezTo>
                    <a:pt x="97234" y="552025"/>
                    <a:pt x="70767" y="489750"/>
                    <a:pt x="44301" y="427476"/>
                  </a:cubicBezTo>
                  <a:cubicBezTo>
                    <a:pt x="38073" y="411907"/>
                    <a:pt x="24840" y="400231"/>
                    <a:pt x="20169" y="383105"/>
                  </a:cubicBezTo>
                  <a:cubicBezTo>
                    <a:pt x="18612" y="365980"/>
                    <a:pt x="9271" y="351189"/>
                    <a:pt x="3043" y="335621"/>
                  </a:cubicBezTo>
                  <a:cubicBezTo>
                    <a:pt x="-849" y="325501"/>
                    <a:pt x="-3184" y="316160"/>
                    <a:pt x="10049" y="310711"/>
                  </a:cubicBezTo>
                  <a:cubicBezTo>
                    <a:pt x="45857" y="295921"/>
                    <a:pt x="79330" y="280352"/>
                    <a:pt x="114360" y="267897"/>
                  </a:cubicBezTo>
                  <a:close/>
                </a:path>
              </a:pathLst>
            </a:custGeom>
            <a:solidFill>
              <a:srgbClr val="B5B5B0"/>
            </a:solidFill>
            <a:ln w="7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43">
              <a:extLst>
                <a:ext uri="{FF2B5EF4-FFF2-40B4-BE49-F238E27FC236}">
                  <a16:creationId xmlns:a16="http://schemas.microsoft.com/office/drawing/2014/main" id="{FBD11153-7604-461C-B450-D8260C45BE89}"/>
                </a:ext>
              </a:extLst>
            </p:cNvPr>
            <p:cNvSpPr/>
            <p:nvPr/>
          </p:nvSpPr>
          <p:spPr>
            <a:xfrm>
              <a:off x="6707844" y="4036142"/>
              <a:ext cx="2428711" cy="910764"/>
            </a:xfrm>
            <a:custGeom>
              <a:avLst/>
              <a:gdLst>
                <a:gd name="connsiteX0" fmla="*/ 0 w 2428712"/>
                <a:gd name="connsiteY0" fmla="*/ 205531 h 910767"/>
                <a:gd name="connsiteX1" fmla="*/ 224189 w 2428712"/>
                <a:gd name="connsiteY1" fmla="*/ 100442 h 910767"/>
                <a:gd name="connsiteX2" fmla="*/ 432031 w 2428712"/>
                <a:gd name="connsiteY2" fmla="*/ 3916 h 910767"/>
                <a:gd name="connsiteX3" fmla="*/ 462390 w 2428712"/>
                <a:gd name="connsiteY3" fmla="*/ 3138 h 910767"/>
                <a:gd name="connsiteX4" fmla="*/ 945019 w 2428712"/>
                <a:gd name="connsiteY4" fmla="*/ 179064 h 910767"/>
                <a:gd name="connsiteX5" fmla="*/ 1640160 w 2428712"/>
                <a:gd name="connsiteY5" fmla="*/ 433612 h 910767"/>
                <a:gd name="connsiteX6" fmla="*/ 2032491 w 2428712"/>
                <a:gd name="connsiteY6" fmla="*/ 568281 h 910767"/>
                <a:gd name="connsiteX7" fmla="*/ 2415480 w 2428712"/>
                <a:gd name="connsiteY7" fmla="*/ 698279 h 910767"/>
                <a:gd name="connsiteX8" fmla="*/ 2428713 w 2428712"/>
                <a:gd name="connsiteY8" fmla="*/ 718518 h 910767"/>
                <a:gd name="connsiteX9" fmla="*/ 2388235 w 2428712"/>
                <a:gd name="connsiteY9" fmla="*/ 899893 h 910767"/>
                <a:gd name="connsiteX10" fmla="*/ 2363325 w 2428712"/>
                <a:gd name="connsiteY10" fmla="*/ 913905 h 910767"/>
                <a:gd name="connsiteX11" fmla="*/ 1708662 w 2428712"/>
                <a:gd name="connsiteY11" fmla="*/ 718518 h 910767"/>
                <a:gd name="connsiteX12" fmla="*/ 1254057 w 2428712"/>
                <a:gd name="connsiteY12" fmla="*/ 581514 h 910767"/>
                <a:gd name="connsiteX13" fmla="*/ 717716 w 2428712"/>
                <a:gd name="connsiteY13" fmla="*/ 421935 h 910767"/>
                <a:gd name="connsiteX14" fmla="*/ 274009 w 2428712"/>
                <a:gd name="connsiteY14" fmla="*/ 288823 h 910767"/>
                <a:gd name="connsiteX15" fmla="*/ 24132 w 2428712"/>
                <a:gd name="connsiteY15" fmla="*/ 214872 h 910767"/>
                <a:gd name="connsiteX16" fmla="*/ 0 w 2428712"/>
                <a:gd name="connsiteY16" fmla="*/ 205531 h 91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28712" h="910767">
                  <a:moveTo>
                    <a:pt x="0" y="205531"/>
                  </a:moveTo>
                  <a:cubicBezTo>
                    <a:pt x="77843" y="168944"/>
                    <a:pt x="151016" y="134693"/>
                    <a:pt x="224189" y="100442"/>
                  </a:cubicBezTo>
                  <a:cubicBezTo>
                    <a:pt x="293470" y="68526"/>
                    <a:pt x="362750" y="36611"/>
                    <a:pt x="432031" y="3916"/>
                  </a:cubicBezTo>
                  <a:cubicBezTo>
                    <a:pt x="442929" y="-754"/>
                    <a:pt x="450713" y="-1533"/>
                    <a:pt x="462390" y="3138"/>
                  </a:cubicBezTo>
                  <a:cubicBezTo>
                    <a:pt x="623526" y="62299"/>
                    <a:pt x="784662" y="120681"/>
                    <a:pt x="945019" y="179064"/>
                  </a:cubicBezTo>
                  <a:cubicBezTo>
                    <a:pt x="1176992" y="263913"/>
                    <a:pt x="1408965" y="348762"/>
                    <a:pt x="1640160" y="433612"/>
                  </a:cubicBezTo>
                  <a:cubicBezTo>
                    <a:pt x="1770158" y="481096"/>
                    <a:pt x="1901714" y="524689"/>
                    <a:pt x="2032491" y="568281"/>
                  </a:cubicBezTo>
                  <a:cubicBezTo>
                    <a:pt x="2160153" y="611095"/>
                    <a:pt x="2287817" y="654687"/>
                    <a:pt x="2415480" y="698279"/>
                  </a:cubicBezTo>
                  <a:cubicBezTo>
                    <a:pt x="2425600" y="702171"/>
                    <a:pt x="2432605" y="703728"/>
                    <a:pt x="2428713" y="718518"/>
                  </a:cubicBezTo>
                  <a:cubicBezTo>
                    <a:pt x="2413923" y="778458"/>
                    <a:pt x="2400690" y="839176"/>
                    <a:pt x="2388235" y="899893"/>
                  </a:cubicBezTo>
                  <a:cubicBezTo>
                    <a:pt x="2385121" y="916241"/>
                    <a:pt x="2378894" y="917798"/>
                    <a:pt x="2363325" y="913905"/>
                  </a:cubicBezTo>
                  <a:cubicBezTo>
                    <a:pt x="2145363" y="848517"/>
                    <a:pt x="1926623" y="783907"/>
                    <a:pt x="1708662" y="718518"/>
                  </a:cubicBezTo>
                  <a:cubicBezTo>
                    <a:pt x="1556867" y="673369"/>
                    <a:pt x="1405073" y="627441"/>
                    <a:pt x="1254057" y="581514"/>
                  </a:cubicBezTo>
                  <a:cubicBezTo>
                    <a:pt x="1075017" y="527802"/>
                    <a:pt x="895977" y="474869"/>
                    <a:pt x="717716" y="421935"/>
                  </a:cubicBezTo>
                  <a:cubicBezTo>
                    <a:pt x="569814" y="377564"/>
                    <a:pt x="421911" y="333194"/>
                    <a:pt x="274009" y="288823"/>
                  </a:cubicBezTo>
                  <a:cubicBezTo>
                    <a:pt x="190716" y="263913"/>
                    <a:pt x="107424" y="239782"/>
                    <a:pt x="24132" y="214872"/>
                  </a:cubicBezTo>
                  <a:cubicBezTo>
                    <a:pt x="17904" y="212536"/>
                    <a:pt x="10898" y="209423"/>
                    <a:pt x="0" y="205531"/>
                  </a:cubicBezTo>
                  <a:close/>
                </a:path>
              </a:pathLst>
            </a:custGeom>
            <a:solidFill>
              <a:srgbClr val="878783"/>
            </a:solidFill>
            <a:ln w="7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44">
              <a:extLst>
                <a:ext uri="{FF2B5EF4-FFF2-40B4-BE49-F238E27FC236}">
                  <a16:creationId xmlns:a16="http://schemas.microsoft.com/office/drawing/2014/main" id="{6BE12518-2A20-43DA-A76C-81717547F7E4}"/>
                </a:ext>
              </a:extLst>
            </p:cNvPr>
            <p:cNvSpPr/>
            <p:nvPr/>
          </p:nvSpPr>
          <p:spPr>
            <a:xfrm>
              <a:off x="3478996" y="4962498"/>
              <a:ext cx="934120" cy="1214351"/>
            </a:xfrm>
            <a:custGeom>
              <a:avLst/>
              <a:gdLst>
                <a:gd name="connsiteX0" fmla="*/ 629660 w 934120"/>
                <a:gd name="connsiteY0" fmla="*/ 157244 h 1214356"/>
                <a:gd name="connsiteX1" fmla="*/ 600080 w 934120"/>
                <a:gd name="connsiteY1" fmla="*/ 0 h 1214356"/>
                <a:gd name="connsiteX2" fmla="*/ 594631 w 934120"/>
                <a:gd name="connsiteY2" fmla="*/ 7006 h 1214356"/>
                <a:gd name="connsiteX3" fmla="*/ 206192 w 934120"/>
                <a:gd name="connsiteY3" fmla="*/ 472509 h 1214356"/>
                <a:gd name="connsiteX4" fmla="*/ 165714 w 934120"/>
                <a:gd name="connsiteY4" fmla="*/ 512209 h 1214356"/>
                <a:gd name="connsiteX5" fmla="*/ 1464 w 934120"/>
                <a:gd name="connsiteY5" fmla="*/ 640651 h 1214356"/>
                <a:gd name="connsiteX6" fmla="*/ 6135 w 934120"/>
                <a:gd name="connsiteY6" fmla="*/ 667896 h 1214356"/>
                <a:gd name="connsiteX7" fmla="*/ 62960 w 934120"/>
                <a:gd name="connsiteY7" fmla="*/ 782326 h 1214356"/>
                <a:gd name="connsiteX8" fmla="*/ 139247 w 934120"/>
                <a:gd name="connsiteY8" fmla="*/ 861726 h 1214356"/>
                <a:gd name="connsiteX9" fmla="*/ 259126 w 934120"/>
                <a:gd name="connsiteY9" fmla="*/ 971485 h 1214356"/>
                <a:gd name="connsiteX10" fmla="*/ 294934 w 934120"/>
                <a:gd name="connsiteY10" fmla="*/ 1011185 h 1214356"/>
                <a:gd name="connsiteX11" fmla="*/ 376669 w 934120"/>
                <a:gd name="connsiteY11" fmla="*/ 1138848 h 1214356"/>
                <a:gd name="connsiteX12" fmla="*/ 480201 w 934120"/>
                <a:gd name="connsiteY12" fmla="*/ 1212800 h 1214356"/>
                <a:gd name="connsiteX13" fmla="*/ 509781 w 934120"/>
                <a:gd name="connsiteY13" fmla="*/ 1216692 h 1214356"/>
                <a:gd name="connsiteX14" fmla="*/ 697384 w 934120"/>
                <a:gd name="connsiteY14" fmla="*/ 1183219 h 1214356"/>
                <a:gd name="connsiteX15" fmla="*/ 716066 w 934120"/>
                <a:gd name="connsiteY15" fmla="*/ 1173100 h 1214356"/>
                <a:gd name="connsiteX16" fmla="*/ 746425 w 934120"/>
                <a:gd name="connsiteY16" fmla="*/ 1069568 h 1214356"/>
                <a:gd name="connsiteX17" fmla="*/ 699719 w 934120"/>
                <a:gd name="connsiteY17" fmla="*/ 1035317 h 1214356"/>
                <a:gd name="connsiteX18" fmla="*/ 575948 w 934120"/>
                <a:gd name="connsiteY18" fmla="*/ 997173 h 1214356"/>
                <a:gd name="connsiteX19" fmla="*/ 528464 w 934120"/>
                <a:gd name="connsiteY19" fmla="*/ 986275 h 1214356"/>
                <a:gd name="connsiteX20" fmla="*/ 533913 w 934120"/>
                <a:gd name="connsiteY20" fmla="*/ 934899 h 1214356"/>
                <a:gd name="connsiteX21" fmla="*/ 553374 w 934120"/>
                <a:gd name="connsiteY21" fmla="*/ 834481 h 1214356"/>
                <a:gd name="connsiteX22" fmla="*/ 595409 w 934120"/>
                <a:gd name="connsiteY22" fmla="*/ 729392 h 1214356"/>
                <a:gd name="connsiteX23" fmla="*/ 667025 w 934120"/>
                <a:gd name="connsiteY23" fmla="*/ 621969 h 1214356"/>
                <a:gd name="connsiteX24" fmla="*/ 934806 w 934120"/>
                <a:gd name="connsiteY24" fmla="*/ 358858 h 1214356"/>
                <a:gd name="connsiteX25" fmla="*/ 940255 w 934120"/>
                <a:gd name="connsiteY25" fmla="*/ 352630 h 1214356"/>
                <a:gd name="connsiteX26" fmla="*/ 791574 w 934120"/>
                <a:gd name="connsiteY26" fmla="*/ 293470 h 1214356"/>
                <a:gd name="connsiteX27" fmla="*/ 629660 w 934120"/>
                <a:gd name="connsiteY27" fmla="*/ 157244 h 121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34120" h="1214356">
                  <a:moveTo>
                    <a:pt x="629660" y="157244"/>
                  </a:moveTo>
                  <a:cubicBezTo>
                    <a:pt x="628103" y="145567"/>
                    <a:pt x="610199" y="27245"/>
                    <a:pt x="600080" y="0"/>
                  </a:cubicBezTo>
                  <a:cubicBezTo>
                    <a:pt x="598523" y="2335"/>
                    <a:pt x="596966" y="4670"/>
                    <a:pt x="594631" y="7006"/>
                  </a:cubicBezTo>
                  <a:cubicBezTo>
                    <a:pt x="456848" y="155687"/>
                    <a:pt x="335412" y="316823"/>
                    <a:pt x="206192" y="472509"/>
                  </a:cubicBezTo>
                  <a:cubicBezTo>
                    <a:pt x="193737" y="487299"/>
                    <a:pt x="180504" y="500533"/>
                    <a:pt x="165714" y="512209"/>
                  </a:cubicBezTo>
                  <a:cubicBezTo>
                    <a:pt x="110445" y="555023"/>
                    <a:pt x="55955" y="597837"/>
                    <a:pt x="1464" y="640651"/>
                  </a:cubicBezTo>
                  <a:cubicBezTo>
                    <a:pt x="-2428" y="650770"/>
                    <a:pt x="2243" y="659333"/>
                    <a:pt x="6135" y="667896"/>
                  </a:cubicBezTo>
                  <a:cubicBezTo>
                    <a:pt x="24817" y="706039"/>
                    <a:pt x="44278" y="744182"/>
                    <a:pt x="62960" y="782326"/>
                  </a:cubicBezTo>
                  <a:cubicBezTo>
                    <a:pt x="69966" y="796338"/>
                    <a:pt x="127570" y="843044"/>
                    <a:pt x="139247" y="861726"/>
                  </a:cubicBezTo>
                  <a:cubicBezTo>
                    <a:pt x="170384" y="908432"/>
                    <a:pt x="210863" y="944240"/>
                    <a:pt x="259126" y="971485"/>
                  </a:cubicBezTo>
                  <a:cubicBezTo>
                    <a:pt x="275473" y="980826"/>
                    <a:pt x="286371" y="994838"/>
                    <a:pt x="294934" y="1011185"/>
                  </a:cubicBezTo>
                  <a:cubicBezTo>
                    <a:pt x="318287" y="1056335"/>
                    <a:pt x="343196" y="1099927"/>
                    <a:pt x="376669" y="1138848"/>
                  </a:cubicBezTo>
                  <a:cubicBezTo>
                    <a:pt x="405471" y="1171543"/>
                    <a:pt x="436609" y="1200345"/>
                    <a:pt x="480201" y="1212800"/>
                  </a:cubicBezTo>
                  <a:cubicBezTo>
                    <a:pt x="490321" y="1215913"/>
                    <a:pt x="499662" y="1219027"/>
                    <a:pt x="509781" y="1216692"/>
                  </a:cubicBezTo>
                  <a:cubicBezTo>
                    <a:pt x="572056" y="1205015"/>
                    <a:pt x="635109" y="1194896"/>
                    <a:pt x="697384" y="1183219"/>
                  </a:cubicBezTo>
                  <a:cubicBezTo>
                    <a:pt x="704390" y="1181662"/>
                    <a:pt x="712174" y="1181662"/>
                    <a:pt x="716066" y="1173100"/>
                  </a:cubicBezTo>
                  <a:cubicBezTo>
                    <a:pt x="733192" y="1146633"/>
                    <a:pt x="751096" y="1074238"/>
                    <a:pt x="746425" y="1069568"/>
                  </a:cubicBezTo>
                  <a:cubicBezTo>
                    <a:pt x="732413" y="1057113"/>
                    <a:pt x="720737" y="1039987"/>
                    <a:pt x="699719" y="1035317"/>
                  </a:cubicBezTo>
                  <a:cubicBezTo>
                    <a:pt x="657684" y="1025197"/>
                    <a:pt x="616427" y="1012742"/>
                    <a:pt x="575948" y="997173"/>
                  </a:cubicBezTo>
                  <a:cubicBezTo>
                    <a:pt x="559601" y="990946"/>
                    <a:pt x="534691" y="1001065"/>
                    <a:pt x="528464" y="986275"/>
                  </a:cubicBezTo>
                  <a:cubicBezTo>
                    <a:pt x="523015" y="973042"/>
                    <a:pt x="533913" y="952803"/>
                    <a:pt x="533913" y="934899"/>
                  </a:cubicBezTo>
                  <a:cubicBezTo>
                    <a:pt x="533913" y="899869"/>
                    <a:pt x="539362" y="867175"/>
                    <a:pt x="553374" y="834481"/>
                  </a:cubicBezTo>
                  <a:cubicBezTo>
                    <a:pt x="568942" y="800230"/>
                    <a:pt x="579062" y="762865"/>
                    <a:pt x="595409" y="729392"/>
                  </a:cubicBezTo>
                  <a:cubicBezTo>
                    <a:pt x="614091" y="690471"/>
                    <a:pt x="635109" y="652327"/>
                    <a:pt x="667025" y="621969"/>
                  </a:cubicBezTo>
                  <a:cubicBezTo>
                    <a:pt x="758102" y="535562"/>
                    <a:pt x="848400" y="449935"/>
                    <a:pt x="934806" y="358858"/>
                  </a:cubicBezTo>
                  <a:cubicBezTo>
                    <a:pt x="936363" y="356523"/>
                    <a:pt x="938698" y="354187"/>
                    <a:pt x="940255" y="352630"/>
                  </a:cubicBezTo>
                  <a:cubicBezTo>
                    <a:pt x="917681" y="346403"/>
                    <a:pt x="870975" y="321493"/>
                    <a:pt x="791574" y="293470"/>
                  </a:cubicBezTo>
                  <a:cubicBezTo>
                    <a:pt x="719180" y="267781"/>
                    <a:pt x="637444" y="213291"/>
                    <a:pt x="629660" y="157244"/>
                  </a:cubicBezTo>
                  <a:close/>
                </a:path>
              </a:pathLst>
            </a:custGeom>
            <a:solidFill>
              <a:srgbClr val="3C413A"/>
            </a:solidFill>
            <a:ln w="7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45">
              <a:extLst>
                <a:ext uri="{FF2B5EF4-FFF2-40B4-BE49-F238E27FC236}">
                  <a16:creationId xmlns:a16="http://schemas.microsoft.com/office/drawing/2014/main" id="{537AB8BF-1F2A-4F27-9285-69F548CA7832}"/>
                </a:ext>
              </a:extLst>
            </p:cNvPr>
            <p:cNvSpPr/>
            <p:nvPr/>
          </p:nvSpPr>
          <p:spPr>
            <a:xfrm>
              <a:off x="4661954" y="3022453"/>
              <a:ext cx="529335" cy="599392"/>
            </a:xfrm>
            <a:custGeom>
              <a:avLst/>
              <a:gdLst>
                <a:gd name="connsiteX0" fmla="*/ 535732 w 529334"/>
                <a:gd name="connsiteY0" fmla="*/ 422106 h 599393"/>
                <a:gd name="connsiteX1" fmla="*/ 424416 w 529334"/>
                <a:gd name="connsiteY1" fmla="*/ 514739 h 599393"/>
                <a:gd name="connsiteX2" fmla="*/ 415075 w 529334"/>
                <a:gd name="connsiteY2" fmla="*/ 534200 h 599393"/>
                <a:gd name="connsiteX3" fmla="*/ 367591 w 529334"/>
                <a:gd name="connsiteY3" fmla="*/ 588690 h 599393"/>
                <a:gd name="connsiteX4" fmla="*/ 286633 w 529334"/>
                <a:gd name="connsiteY4" fmla="*/ 584798 h 599393"/>
                <a:gd name="connsiteX5" fmla="*/ 189329 w 529334"/>
                <a:gd name="connsiteY5" fmla="*/ 571565 h 599393"/>
                <a:gd name="connsiteX6" fmla="*/ 140288 w 529334"/>
                <a:gd name="connsiteY6" fmla="*/ 573900 h 599393"/>
                <a:gd name="connsiteX7" fmla="*/ 102923 w 529334"/>
                <a:gd name="connsiteY7" fmla="*/ 547434 h 599393"/>
                <a:gd name="connsiteX8" fmla="*/ 58552 w 529334"/>
                <a:gd name="connsiteY8" fmla="*/ 516296 h 599393"/>
                <a:gd name="connsiteX9" fmla="*/ 25858 w 529334"/>
                <a:gd name="connsiteY9" fmla="*/ 394861 h 599393"/>
                <a:gd name="connsiteX10" fmla="*/ 4062 w 529334"/>
                <a:gd name="connsiteY10" fmla="*/ 309233 h 599393"/>
                <a:gd name="connsiteX11" fmla="*/ 39091 w 529334"/>
                <a:gd name="connsiteY11" fmla="*/ 183905 h 599393"/>
                <a:gd name="connsiteX12" fmla="*/ 99809 w 529334"/>
                <a:gd name="connsiteY12" fmla="*/ 93607 h 599393"/>
                <a:gd name="connsiteX13" fmla="*/ 103702 w 529334"/>
                <a:gd name="connsiteY13" fmla="*/ 60134 h 599393"/>
                <a:gd name="connsiteX14" fmla="*/ 108372 w 529334"/>
                <a:gd name="connsiteY14" fmla="*/ 26661 h 599393"/>
                <a:gd name="connsiteX15" fmla="*/ 179209 w 529334"/>
                <a:gd name="connsiteY15" fmla="*/ 17320 h 599393"/>
                <a:gd name="connsiteX16" fmla="*/ 362141 w 529334"/>
                <a:gd name="connsiteY16" fmla="*/ 1752 h 599393"/>
                <a:gd name="connsiteX17" fmla="*/ 407291 w 529334"/>
                <a:gd name="connsiteY17" fmla="*/ 4087 h 599393"/>
                <a:gd name="connsiteX18" fmla="*/ 513158 w 529334"/>
                <a:gd name="connsiteY18" fmla="*/ 308454 h 599393"/>
                <a:gd name="connsiteX19" fmla="*/ 535732 w 529334"/>
                <a:gd name="connsiteY19" fmla="*/ 422106 h 59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29334" h="599393">
                  <a:moveTo>
                    <a:pt x="535732" y="422106"/>
                  </a:moveTo>
                  <a:cubicBezTo>
                    <a:pt x="479685" y="369172"/>
                    <a:pt x="446991" y="470369"/>
                    <a:pt x="424416" y="514739"/>
                  </a:cubicBezTo>
                  <a:cubicBezTo>
                    <a:pt x="421302" y="520967"/>
                    <a:pt x="418189" y="527973"/>
                    <a:pt x="415075" y="534200"/>
                  </a:cubicBezTo>
                  <a:cubicBezTo>
                    <a:pt x="400285" y="553661"/>
                    <a:pt x="387051" y="573122"/>
                    <a:pt x="367591" y="588690"/>
                  </a:cubicBezTo>
                  <a:cubicBezTo>
                    <a:pt x="337232" y="613600"/>
                    <a:pt x="324777" y="596475"/>
                    <a:pt x="286633" y="584798"/>
                  </a:cubicBezTo>
                  <a:cubicBezTo>
                    <a:pt x="249268" y="570008"/>
                    <a:pt x="230586" y="597253"/>
                    <a:pt x="189329" y="571565"/>
                  </a:cubicBezTo>
                  <a:cubicBezTo>
                    <a:pt x="184659" y="570008"/>
                    <a:pt x="151964" y="577014"/>
                    <a:pt x="140288" y="573900"/>
                  </a:cubicBezTo>
                  <a:cubicBezTo>
                    <a:pt x="125498" y="571565"/>
                    <a:pt x="110707" y="548990"/>
                    <a:pt x="102923" y="547434"/>
                  </a:cubicBezTo>
                  <a:cubicBezTo>
                    <a:pt x="78792" y="540428"/>
                    <a:pt x="69451" y="537314"/>
                    <a:pt x="58552" y="516296"/>
                  </a:cubicBezTo>
                  <a:cubicBezTo>
                    <a:pt x="39091" y="477375"/>
                    <a:pt x="37535" y="436896"/>
                    <a:pt x="25858" y="394861"/>
                  </a:cubicBezTo>
                  <a:cubicBezTo>
                    <a:pt x="17295" y="366058"/>
                    <a:pt x="12625" y="337256"/>
                    <a:pt x="4062" y="309233"/>
                  </a:cubicBezTo>
                  <a:cubicBezTo>
                    <a:pt x="-10728" y="257856"/>
                    <a:pt x="18074" y="222048"/>
                    <a:pt x="39091" y="183905"/>
                  </a:cubicBezTo>
                  <a:cubicBezTo>
                    <a:pt x="56217" y="151989"/>
                    <a:pt x="79570" y="123966"/>
                    <a:pt x="99809" y="93607"/>
                  </a:cubicBezTo>
                  <a:cubicBezTo>
                    <a:pt x="106815" y="83487"/>
                    <a:pt x="102145" y="75703"/>
                    <a:pt x="103702" y="60134"/>
                  </a:cubicBezTo>
                  <a:cubicBezTo>
                    <a:pt x="105258" y="47679"/>
                    <a:pt x="106037" y="37560"/>
                    <a:pt x="108372" y="26661"/>
                  </a:cubicBezTo>
                  <a:cubicBezTo>
                    <a:pt x="128611" y="16542"/>
                    <a:pt x="158192" y="19655"/>
                    <a:pt x="179209" y="17320"/>
                  </a:cubicBezTo>
                  <a:cubicBezTo>
                    <a:pt x="239927" y="11093"/>
                    <a:pt x="301424" y="7201"/>
                    <a:pt x="362141" y="1752"/>
                  </a:cubicBezTo>
                  <a:cubicBezTo>
                    <a:pt x="374596" y="195"/>
                    <a:pt x="395614" y="-2141"/>
                    <a:pt x="407291" y="4087"/>
                  </a:cubicBezTo>
                  <a:cubicBezTo>
                    <a:pt x="436871" y="103726"/>
                    <a:pt x="489026" y="207258"/>
                    <a:pt x="513158" y="308454"/>
                  </a:cubicBezTo>
                  <a:cubicBezTo>
                    <a:pt x="518607" y="333364"/>
                    <a:pt x="538846" y="395639"/>
                    <a:pt x="535732" y="422106"/>
                  </a:cubicBezTo>
                  <a:close/>
                </a:path>
              </a:pathLst>
            </a:custGeom>
            <a:solidFill>
              <a:srgbClr val="EEEAE4"/>
            </a:solidFill>
            <a:ln w="7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46">
              <a:extLst>
                <a:ext uri="{FF2B5EF4-FFF2-40B4-BE49-F238E27FC236}">
                  <a16:creationId xmlns:a16="http://schemas.microsoft.com/office/drawing/2014/main" id="{E4FD9D63-2020-4D9D-8541-46D9F8EE58D7}"/>
                </a:ext>
              </a:extLst>
            </p:cNvPr>
            <p:cNvSpPr/>
            <p:nvPr/>
          </p:nvSpPr>
          <p:spPr>
            <a:xfrm>
              <a:off x="5858307" y="541182"/>
              <a:ext cx="124549" cy="77843"/>
            </a:xfrm>
            <a:custGeom>
              <a:avLst/>
              <a:gdLst>
                <a:gd name="connsiteX0" fmla="*/ 68412 w 124549"/>
                <a:gd name="connsiteY0" fmla="*/ 9809 h 77843"/>
                <a:gd name="connsiteX1" fmla="*/ 121723 w 124549"/>
                <a:gd name="connsiteY1" fmla="*/ 49558 h 77843"/>
                <a:gd name="connsiteX2" fmla="*/ 58345 w 124549"/>
                <a:gd name="connsiteY2" fmla="*/ 69689 h 77843"/>
                <a:gd name="connsiteX3" fmla="*/ 5034 w 124549"/>
                <a:gd name="connsiteY3" fmla="*/ 29940 h 77843"/>
                <a:gd name="connsiteX4" fmla="*/ 68412 w 124549"/>
                <a:gd name="connsiteY4" fmla="*/ 9809 h 7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549" h="77843">
                  <a:moveTo>
                    <a:pt x="68412" y="9809"/>
                  </a:moveTo>
                  <a:cubicBezTo>
                    <a:pt x="100634" y="15226"/>
                    <a:pt x="124502" y="33022"/>
                    <a:pt x="121723" y="49558"/>
                  </a:cubicBezTo>
                  <a:cubicBezTo>
                    <a:pt x="118943" y="66093"/>
                    <a:pt x="90567" y="75106"/>
                    <a:pt x="58345" y="69689"/>
                  </a:cubicBezTo>
                  <a:cubicBezTo>
                    <a:pt x="26122" y="64271"/>
                    <a:pt x="2254" y="46475"/>
                    <a:pt x="5034" y="29940"/>
                  </a:cubicBezTo>
                  <a:cubicBezTo>
                    <a:pt x="7813" y="13405"/>
                    <a:pt x="36189" y="4392"/>
                    <a:pt x="68412" y="9809"/>
                  </a:cubicBezTo>
                  <a:close/>
                </a:path>
              </a:pathLst>
            </a:custGeom>
            <a:solidFill>
              <a:srgbClr val="F8F5F4"/>
            </a:solidFill>
            <a:ln w="7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47">
              <a:extLst>
                <a:ext uri="{FF2B5EF4-FFF2-40B4-BE49-F238E27FC236}">
                  <a16:creationId xmlns:a16="http://schemas.microsoft.com/office/drawing/2014/main" id="{718F9DA1-8EF5-4346-BFCF-93B667147EF2}"/>
                </a:ext>
              </a:extLst>
            </p:cNvPr>
            <p:cNvSpPr/>
            <p:nvPr/>
          </p:nvSpPr>
          <p:spPr>
            <a:xfrm>
              <a:off x="6144352" y="575235"/>
              <a:ext cx="116766" cy="62275"/>
            </a:xfrm>
            <a:custGeom>
              <a:avLst/>
              <a:gdLst>
                <a:gd name="connsiteX0" fmla="*/ 61806 w 116765"/>
                <a:gd name="connsiteY0" fmla="*/ 2635 h 62274"/>
                <a:gd name="connsiteX1" fmla="*/ 119556 w 116765"/>
                <a:gd name="connsiteY1" fmla="*/ 35599 h 62274"/>
                <a:gd name="connsiteX2" fmla="*/ 59102 w 116765"/>
                <a:gd name="connsiteY2" fmla="*/ 63292 h 62274"/>
                <a:gd name="connsiteX3" fmla="*/ 1352 w 116765"/>
                <a:gd name="connsiteY3" fmla="*/ 30329 h 62274"/>
                <a:gd name="connsiteX4" fmla="*/ 61806 w 116765"/>
                <a:gd name="connsiteY4" fmla="*/ 2635 h 6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765" h="62274">
                  <a:moveTo>
                    <a:pt x="61806" y="2635"/>
                  </a:moveTo>
                  <a:cubicBezTo>
                    <a:pt x="94447" y="4090"/>
                    <a:pt x="120303" y="18849"/>
                    <a:pt x="119556" y="35599"/>
                  </a:cubicBezTo>
                  <a:cubicBezTo>
                    <a:pt x="118809" y="52348"/>
                    <a:pt x="91743" y="64747"/>
                    <a:pt x="59102" y="63292"/>
                  </a:cubicBezTo>
                  <a:cubicBezTo>
                    <a:pt x="26461" y="61837"/>
                    <a:pt x="605" y="47078"/>
                    <a:pt x="1352" y="30329"/>
                  </a:cubicBezTo>
                  <a:cubicBezTo>
                    <a:pt x="2099" y="13579"/>
                    <a:pt x="29165" y="1180"/>
                    <a:pt x="61806" y="2635"/>
                  </a:cubicBezTo>
                  <a:close/>
                </a:path>
              </a:pathLst>
            </a:custGeom>
            <a:solidFill>
              <a:srgbClr val="F8F5F4"/>
            </a:solidFill>
            <a:ln w="7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48">
              <a:extLst>
                <a:ext uri="{FF2B5EF4-FFF2-40B4-BE49-F238E27FC236}">
                  <a16:creationId xmlns:a16="http://schemas.microsoft.com/office/drawing/2014/main" id="{377337EB-43E7-4A90-8D84-5EF81829713F}"/>
                </a:ext>
              </a:extLst>
            </p:cNvPr>
            <p:cNvSpPr/>
            <p:nvPr/>
          </p:nvSpPr>
          <p:spPr>
            <a:xfrm>
              <a:off x="6174233" y="575677"/>
              <a:ext cx="54490" cy="62275"/>
            </a:xfrm>
            <a:custGeom>
              <a:avLst/>
              <a:gdLst>
                <a:gd name="connsiteX0" fmla="*/ 57227 w 54490"/>
                <a:gd name="connsiteY0" fmla="*/ 59522 h 62274"/>
                <a:gd name="connsiteX1" fmla="*/ 7407 w 54490"/>
                <a:gd name="connsiteY1" fmla="*/ 50959 h 62274"/>
                <a:gd name="connsiteX2" fmla="*/ 6629 w 54490"/>
                <a:gd name="connsiteY2" fmla="*/ 10481 h 62274"/>
                <a:gd name="connsiteX3" fmla="*/ 47886 w 54490"/>
                <a:gd name="connsiteY3" fmla="*/ 6589 h 62274"/>
                <a:gd name="connsiteX4" fmla="*/ 57227 w 54490"/>
                <a:gd name="connsiteY4" fmla="*/ 59522 h 6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490" h="62274">
                  <a:moveTo>
                    <a:pt x="57227" y="59522"/>
                  </a:moveTo>
                  <a:cubicBezTo>
                    <a:pt x="34652" y="71977"/>
                    <a:pt x="15192" y="68085"/>
                    <a:pt x="7407" y="50959"/>
                  </a:cubicBezTo>
                  <a:cubicBezTo>
                    <a:pt x="-3491" y="37726"/>
                    <a:pt x="-1156" y="23714"/>
                    <a:pt x="6629" y="10481"/>
                  </a:cubicBezTo>
                  <a:cubicBezTo>
                    <a:pt x="19862" y="361"/>
                    <a:pt x="33095" y="-5088"/>
                    <a:pt x="47886" y="6589"/>
                  </a:cubicBezTo>
                  <a:cubicBezTo>
                    <a:pt x="58784" y="22157"/>
                    <a:pt x="64233" y="40061"/>
                    <a:pt x="57227" y="59522"/>
                  </a:cubicBezTo>
                  <a:close/>
                </a:path>
              </a:pathLst>
            </a:custGeom>
            <a:solidFill>
              <a:srgbClr val="060504"/>
            </a:solidFill>
            <a:ln w="7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49">
              <a:extLst>
                <a:ext uri="{FF2B5EF4-FFF2-40B4-BE49-F238E27FC236}">
                  <a16:creationId xmlns:a16="http://schemas.microsoft.com/office/drawing/2014/main" id="{4EB8899E-AD06-4B9E-AA8F-C729A6F95410}"/>
                </a:ext>
              </a:extLst>
            </p:cNvPr>
            <p:cNvSpPr/>
            <p:nvPr/>
          </p:nvSpPr>
          <p:spPr>
            <a:xfrm>
              <a:off x="5890834" y="546081"/>
              <a:ext cx="54490" cy="62275"/>
            </a:xfrm>
            <a:custGeom>
              <a:avLst/>
              <a:gdLst>
                <a:gd name="connsiteX0" fmla="*/ 50258 w 54490"/>
                <a:gd name="connsiteY0" fmla="*/ 63432 h 62274"/>
                <a:gd name="connsiteX1" fmla="*/ 1995 w 54490"/>
                <a:gd name="connsiteY1" fmla="*/ 62654 h 62274"/>
                <a:gd name="connsiteX2" fmla="*/ 14450 w 54490"/>
                <a:gd name="connsiteY2" fmla="*/ 9721 h 62274"/>
                <a:gd name="connsiteX3" fmla="*/ 57264 w 54490"/>
                <a:gd name="connsiteY3" fmla="*/ 14391 h 62274"/>
                <a:gd name="connsiteX4" fmla="*/ 50258 w 54490"/>
                <a:gd name="connsiteY4" fmla="*/ 63432 h 6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490" h="62274">
                  <a:moveTo>
                    <a:pt x="50258" y="63432"/>
                  </a:moveTo>
                  <a:cubicBezTo>
                    <a:pt x="33910" y="72774"/>
                    <a:pt x="18342" y="61876"/>
                    <a:pt x="1995" y="62654"/>
                  </a:cubicBezTo>
                  <a:cubicBezTo>
                    <a:pt x="-3454" y="42415"/>
                    <a:pt x="2773" y="25289"/>
                    <a:pt x="14450" y="9721"/>
                  </a:cubicBezTo>
                  <a:cubicBezTo>
                    <a:pt x="29240" y="-4291"/>
                    <a:pt x="37024" y="-3513"/>
                    <a:pt x="57264" y="14391"/>
                  </a:cubicBezTo>
                  <a:cubicBezTo>
                    <a:pt x="62713" y="32295"/>
                    <a:pt x="61156" y="48642"/>
                    <a:pt x="50258" y="63432"/>
                  </a:cubicBezTo>
                  <a:close/>
                </a:path>
              </a:pathLst>
            </a:custGeom>
            <a:solidFill>
              <a:srgbClr val="030303"/>
            </a:solidFill>
            <a:ln w="7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713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232">
            <a:extLst>
              <a:ext uri="{FF2B5EF4-FFF2-40B4-BE49-F238E27FC236}">
                <a16:creationId xmlns:a16="http://schemas.microsoft.com/office/drawing/2014/main" id="{C9679DFC-6DA2-D54F-8A45-778FCB0DCC92}"/>
              </a:ext>
            </a:extLst>
          </p:cNvPr>
          <p:cNvSpPr txBox="1"/>
          <p:nvPr/>
        </p:nvSpPr>
        <p:spPr>
          <a:xfrm>
            <a:off x="3740668" y="1826763"/>
            <a:ext cx="4121939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" pitchFamily="2" charset="77"/>
              </a:rPr>
              <a:t>What we do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B496D8D1-D5C8-5140-87BB-096E09CEC541}"/>
              </a:ext>
            </a:extLst>
          </p:cNvPr>
          <p:cNvSpPr txBox="1"/>
          <p:nvPr/>
        </p:nvSpPr>
        <p:spPr>
          <a:xfrm>
            <a:off x="3533214" y="2774842"/>
            <a:ext cx="84682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solidFill>
                  <a:schemeClr val="tx2"/>
                </a:solidFill>
                <a:latin typeface="Times New Roman" panose="02020603050405020304" pitchFamily="18" charset="0"/>
                <a:ea typeface="Roboto Condensed" panose="02000000000000000000" pitchFamily="2" charset="0"/>
                <a:cs typeface="Times New Roman" panose="02020603050405020304" pitchFamily="18" charset="0"/>
              </a:rPr>
              <a:t>•</a:t>
            </a:r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ea typeface="Roboto Condensed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Semi" pitchFamily="2" charset="77"/>
              </a:rPr>
              <a:t>Not Regression!</a:t>
            </a:r>
          </a:p>
          <a:p>
            <a:r>
              <a:rPr lang="el-GR" sz="2800" dirty="0">
                <a:solidFill>
                  <a:schemeClr val="tx2"/>
                </a:solidFill>
                <a:latin typeface="Times New Roman" panose="02020603050405020304" pitchFamily="18" charset="0"/>
                <a:ea typeface="Roboto Condensed" panose="02000000000000000000" pitchFamily="2" charset="0"/>
                <a:cs typeface="Times New Roman" panose="02020603050405020304" pitchFamily="18" charset="0"/>
              </a:rPr>
              <a:t>• </a:t>
            </a:r>
            <a:r>
              <a:rPr lang="en-US" sz="28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Semi" pitchFamily="2" charset="77"/>
              </a:rPr>
              <a:t>Not Classification!</a:t>
            </a:r>
          </a:p>
          <a:p>
            <a:r>
              <a:rPr lang="el-GR" sz="2800" dirty="0">
                <a:solidFill>
                  <a:schemeClr val="tx2"/>
                </a:solidFill>
                <a:latin typeface="Times New Roman" panose="02020603050405020304" pitchFamily="18" charset="0"/>
                <a:ea typeface="Roboto Condensed" panose="02000000000000000000" pitchFamily="2" charset="0"/>
                <a:cs typeface="Times New Roman" panose="02020603050405020304" pitchFamily="18" charset="0"/>
              </a:rPr>
              <a:t>• </a:t>
            </a:r>
            <a:r>
              <a:rPr lang="en-US" sz="28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Semi" pitchFamily="2" charset="77"/>
              </a:rPr>
              <a:t>Exploring some interesting insight! </a:t>
            </a:r>
          </a:p>
          <a:p>
            <a:r>
              <a:rPr lang="el-GR" sz="2800" dirty="0">
                <a:solidFill>
                  <a:schemeClr val="tx2"/>
                </a:solidFill>
                <a:latin typeface="Times New Roman" panose="02020603050405020304" pitchFamily="18" charset="0"/>
                <a:ea typeface="Roboto Condensed" panose="02000000000000000000" pitchFamily="2" charset="0"/>
                <a:cs typeface="Times New Roman" panose="02020603050405020304" pitchFamily="18" charset="0"/>
              </a:rPr>
              <a:t>•</a:t>
            </a:r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ea typeface="Roboto Condensed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Semi" pitchFamily="2" charset="77"/>
              </a:rPr>
              <a:t>“If one want to create new menu, use our model.”</a:t>
            </a:r>
          </a:p>
        </p:txBody>
      </p:sp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ชื่อเรื่อง 3">
            <a:extLst>
              <a:ext uri="{FF2B5EF4-FFF2-40B4-BE49-F238E27FC236}">
                <a16:creationId xmlns:a16="http://schemas.microsoft.com/office/drawing/2014/main" id="{BC64B475-21DE-47D6-A118-B4FFC76CE951}"/>
              </a:ext>
            </a:extLst>
          </p:cNvPr>
          <p:cNvSpPr txBox="1">
            <a:spLocks/>
          </p:cNvSpPr>
          <p:nvPr/>
        </p:nvSpPr>
        <p:spPr>
          <a:xfrm>
            <a:off x="2945434" y="981966"/>
            <a:ext cx="6301132" cy="65611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dirty="0">
                <a:latin typeface="Quark" panose="02000000000000000000" pitchFamily="2" charset="-34"/>
                <a:cs typeface="Quark" panose="02000000000000000000" pitchFamily="2" charset="-34"/>
              </a:rPr>
              <a:t>Dataset – What's Cooking?</a:t>
            </a:r>
            <a:endParaRPr lang="th-TH" dirty="0">
              <a:latin typeface="Quark" panose="02000000000000000000" pitchFamily="2" charset="-34"/>
              <a:cs typeface="Quark" panose="02000000000000000000" pitchFamily="2" charset="-34"/>
            </a:endParaRPr>
          </a:p>
        </p:txBody>
      </p:sp>
      <p:sp>
        <p:nvSpPr>
          <p:cNvPr id="13" name="ตัวแทนเนื้อหา 2">
            <a:extLst>
              <a:ext uri="{FF2B5EF4-FFF2-40B4-BE49-F238E27FC236}">
                <a16:creationId xmlns:a16="http://schemas.microsoft.com/office/drawing/2014/main" id="{73A689DD-FF63-44DC-9AA3-AF7AD0D10C57}"/>
              </a:ext>
            </a:extLst>
          </p:cNvPr>
          <p:cNvSpPr txBox="1">
            <a:spLocks/>
          </p:cNvSpPr>
          <p:nvPr/>
        </p:nvSpPr>
        <p:spPr>
          <a:xfrm>
            <a:off x="2945434" y="1871549"/>
            <a:ext cx="9144000" cy="2038351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Quark" panose="02000000000000000000" pitchFamily="2" charset="-34"/>
                <a:cs typeface="Quark" panose="02000000000000000000" pitchFamily="2" charset="-34"/>
                <a:hlinkClick r:id="rId3"/>
              </a:rPr>
              <a:t>https://www.kaggle.com/c/whats-cooking/data</a:t>
            </a:r>
            <a:endParaRPr lang="en-US" sz="2400" dirty="0">
              <a:latin typeface="Quark" panose="02000000000000000000" pitchFamily="2" charset="-34"/>
              <a:cs typeface="Quark" panose="02000000000000000000" pitchFamily="2" charset="-34"/>
            </a:endParaRPr>
          </a:p>
          <a:p>
            <a:r>
              <a:rPr lang="en-US" sz="2400" dirty="0">
                <a:latin typeface="Quark" panose="02000000000000000000" pitchFamily="2" charset="-34"/>
                <a:cs typeface="Quark" panose="02000000000000000000" pitchFamily="2" charset="-34"/>
              </a:rPr>
              <a:t>JSON Format</a:t>
            </a:r>
          </a:p>
          <a:p>
            <a:r>
              <a:rPr lang="th-TH" sz="2400" dirty="0">
                <a:latin typeface="Quark" panose="02000000000000000000" pitchFamily="2" charset="-34"/>
                <a:cs typeface="Quark" panose="02000000000000000000" pitchFamily="2" charset="-34"/>
              </a:rPr>
              <a:t>39774</a:t>
            </a:r>
            <a:r>
              <a:rPr lang="en-US" sz="2400" dirty="0">
                <a:latin typeface="Quark" panose="02000000000000000000" pitchFamily="2" charset="-34"/>
                <a:cs typeface="Quark" panose="02000000000000000000" pitchFamily="2" charset="-34"/>
              </a:rPr>
              <a:t> dishes</a:t>
            </a:r>
          </a:p>
          <a:p>
            <a:endParaRPr lang="th-TH" sz="2400" dirty="0">
              <a:latin typeface="Quark" panose="02000000000000000000" pitchFamily="2" charset="-34"/>
              <a:cs typeface="Quark" panose="02000000000000000000" pitchFamily="2" charset="-34"/>
            </a:endParaRPr>
          </a:p>
        </p:txBody>
      </p:sp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E87B3CC5-3FB7-47B9-AD05-50989A531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745" y="2476500"/>
            <a:ext cx="2320835" cy="36173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55F4F594-6EEC-42F8-8783-5688E2405B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420" y="3789594"/>
            <a:ext cx="6008792" cy="23042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016554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FA0B8E0B-5225-44F7-AE36-CE418A57FD91}"/>
              </a:ext>
            </a:extLst>
          </p:cNvPr>
          <p:cNvSpPr txBox="1">
            <a:spLocks/>
          </p:cNvSpPr>
          <p:nvPr/>
        </p:nvSpPr>
        <p:spPr>
          <a:xfrm>
            <a:off x="3327123" y="956825"/>
            <a:ext cx="7754242" cy="114300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Quark" panose="02000000000000000000" pitchFamily="2" charset="-34"/>
                <a:cs typeface="Quark" panose="02000000000000000000" pitchFamily="2" charset="-34"/>
              </a:rPr>
              <a:t>Exploratory Data Analysis</a:t>
            </a:r>
            <a:endParaRPr lang="th-TH" sz="5400" dirty="0">
              <a:latin typeface="Quark" panose="02000000000000000000" pitchFamily="2" charset="-34"/>
              <a:cs typeface="Quark" panose="02000000000000000000" pitchFamily="2" charset="-34"/>
            </a:endParaRPr>
          </a:p>
        </p:txBody>
      </p:sp>
      <p:sp>
        <p:nvSpPr>
          <p:cNvPr id="6" name="AutoShape 2" descr="C:\Users\Thunchakorn\AppData\Local\Microsoft\Windows\INetCache\Content.MSO\ppt193E.tmp">
            <a:extLst>
              <a:ext uri="{FF2B5EF4-FFF2-40B4-BE49-F238E27FC236}">
                <a16:creationId xmlns:a16="http://schemas.microsoft.com/office/drawing/2014/main" id="{97C333BA-02DC-4EAA-96F3-1583202453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28074" y="442861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38757897-1067-466C-868B-EF60F2334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645" y="2196948"/>
            <a:ext cx="4078616" cy="2633585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879812A5-11C2-4CE7-9E35-D6F54E25A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95" y="2196948"/>
            <a:ext cx="3700571" cy="2633585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1B641966-C4A1-4E6B-BC21-695BD1C1A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1311" y="2196948"/>
            <a:ext cx="3757189" cy="263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315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986FD0E-6110-41CA-A8C2-844AD23E07D1}"/>
              </a:ext>
            </a:extLst>
          </p:cNvPr>
          <p:cNvSpPr txBox="1">
            <a:spLocks/>
          </p:cNvSpPr>
          <p:nvPr/>
        </p:nvSpPr>
        <p:spPr>
          <a:xfrm>
            <a:off x="1227138" y="689907"/>
            <a:ext cx="9144000" cy="114300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latin typeface="Quark" panose="02000000000000000000" pitchFamily="2" charset="-34"/>
                <a:cs typeface="Quark" panose="02000000000000000000" pitchFamily="2" charset="-34"/>
              </a:rPr>
              <a:t>TF-IDF</a:t>
            </a:r>
            <a:endParaRPr lang="th-TH" sz="5400" b="1" dirty="0">
              <a:latin typeface="Quark" panose="02000000000000000000" pitchFamily="2" charset="-34"/>
              <a:cs typeface="Quark" panose="02000000000000000000" pitchFamily="2" charset="-34"/>
            </a:endParaRPr>
          </a:p>
        </p:txBody>
      </p:sp>
      <p:sp>
        <p:nvSpPr>
          <p:cNvPr id="5" name="AutoShape 2" descr="C:\Users\Thunchakorn\AppData\Local\Microsoft\Windows\INetCache\Content.MSO\ppt193E.tmp">
            <a:extLst>
              <a:ext uri="{FF2B5EF4-FFF2-40B4-BE49-F238E27FC236}">
                <a16:creationId xmlns:a16="http://schemas.microsoft.com/office/drawing/2014/main" id="{58132633-C3AB-41CA-8F98-604A1C55D5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37187" y="4239255"/>
            <a:ext cx="346537" cy="34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6" name="ตัวแทนเนื้อหา 2">
            <a:extLst>
              <a:ext uri="{FF2B5EF4-FFF2-40B4-BE49-F238E27FC236}">
                <a16:creationId xmlns:a16="http://schemas.microsoft.com/office/drawing/2014/main" id="{9359AA16-823B-4975-8B23-A66D93DB2A44}"/>
              </a:ext>
            </a:extLst>
          </p:cNvPr>
          <p:cNvSpPr txBox="1">
            <a:spLocks/>
          </p:cNvSpPr>
          <p:nvPr/>
        </p:nvSpPr>
        <p:spPr>
          <a:xfrm>
            <a:off x="980281" y="1713007"/>
            <a:ext cx="9637713" cy="8171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latin typeface="Quark" panose="02000000000000000000" pitchFamily="2" charset="-34"/>
                <a:cs typeface="Quark" panose="02000000000000000000" pitchFamily="2" charset="-34"/>
              </a:rPr>
              <a:t>Stack all dishes in the same cuisine then fit TF-IDF</a:t>
            </a: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315282F7-B1E0-4382-9CE6-8C8EEAD59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35" y="3076720"/>
            <a:ext cx="4520878" cy="2364039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9D2B3858-098F-4837-9D3F-FFBC527C3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129" y="2741211"/>
            <a:ext cx="5327380" cy="3082976"/>
          </a:xfrm>
          <a:prstGeom prst="rect">
            <a:avLst/>
          </a:prstGeom>
        </p:spPr>
      </p:pic>
      <p:sp>
        <p:nvSpPr>
          <p:cNvPr id="9" name="ลูกศร: ขวา 8">
            <a:extLst>
              <a:ext uri="{FF2B5EF4-FFF2-40B4-BE49-F238E27FC236}">
                <a16:creationId xmlns:a16="http://schemas.microsoft.com/office/drawing/2014/main" id="{64EE53DE-6026-46CD-B912-633C4135E798}"/>
              </a:ext>
            </a:extLst>
          </p:cNvPr>
          <p:cNvSpPr/>
          <p:nvPr/>
        </p:nvSpPr>
        <p:spPr>
          <a:xfrm>
            <a:off x="5309057" y="4237512"/>
            <a:ext cx="769942" cy="41206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7355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" descr="C:\Users\Thunchakorn\AppData\Local\Microsoft\Windows\INetCache\Content.MSO\ppt193E.tmp">
            <a:extLst>
              <a:ext uri="{FF2B5EF4-FFF2-40B4-BE49-F238E27FC236}">
                <a16:creationId xmlns:a16="http://schemas.microsoft.com/office/drawing/2014/main" id="{C9486C0A-1007-487D-9218-1C3FC2922E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3" name="ตัวแทนเนื้อหา 2">
            <a:extLst>
              <a:ext uri="{FF2B5EF4-FFF2-40B4-BE49-F238E27FC236}">
                <a16:creationId xmlns:a16="http://schemas.microsoft.com/office/drawing/2014/main" id="{DA431A89-A794-4933-8288-3DBD8546B40C}"/>
              </a:ext>
            </a:extLst>
          </p:cNvPr>
          <p:cNvSpPr txBox="1">
            <a:spLocks/>
          </p:cNvSpPr>
          <p:nvPr/>
        </p:nvSpPr>
        <p:spPr>
          <a:xfrm>
            <a:off x="1819276" y="1543947"/>
            <a:ext cx="8245474" cy="58102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Quark" panose="02000000000000000000" pitchFamily="2" charset="-34"/>
                <a:cs typeface="Quark" panose="02000000000000000000" pitchFamily="2" charset="-34"/>
              </a:rPr>
              <a:t>What ingredients show the most cuisine identity?</a:t>
            </a:r>
          </a:p>
          <a:p>
            <a:endParaRPr lang="en-US" sz="3200" dirty="0">
              <a:latin typeface="Quark" panose="02000000000000000000" pitchFamily="2" charset="-34"/>
              <a:cs typeface="Quark" panose="02000000000000000000" pitchFamily="2" charset="-34"/>
            </a:endParaRPr>
          </a:p>
        </p:txBody>
      </p:sp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B3EAF026-D621-41DB-8B4C-F1C47D2D5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956" y="2348880"/>
            <a:ext cx="2621305" cy="17680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E6AEB5A3-5AA5-4441-B8A1-5AAF07BDD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308" y="2350145"/>
            <a:ext cx="2837177" cy="17989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3F5F35D6-BCBE-49AB-B9C3-1A667F58C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053" y="4478665"/>
            <a:ext cx="2518509" cy="18606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4A37B3C2-2DCA-4F98-9526-F5FF14D8C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383" y="4478665"/>
            <a:ext cx="3803463" cy="18606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62A74F51-F8F8-49E1-85D6-EFEB4878BF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1518" y="2321856"/>
            <a:ext cx="3296124" cy="17951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ชื่อเรื่อง 3">
            <a:extLst>
              <a:ext uri="{FF2B5EF4-FFF2-40B4-BE49-F238E27FC236}">
                <a16:creationId xmlns:a16="http://schemas.microsoft.com/office/drawing/2014/main" id="{42C10BE2-078F-4A77-B4B2-88B4051EC3C2}"/>
              </a:ext>
            </a:extLst>
          </p:cNvPr>
          <p:cNvSpPr txBox="1">
            <a:spLocks/>
          </p:cNvSpPr>
          <p:nvPr/>
        </p:nvSpPr>
        <p:spPr>
          <a:xfrm>
            <a:off x="2765596" y="580400"/>
            <a:ext cx="6159104" cy="75185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Quark" panose="02000000000000000000" pitchFamily="2" charset="-34"/>
                <a:cs typeface="Quark" panose="02000000000000000000" pitchFamily="2" charset="-34"/>
              </a:rPr>
              <a:t>What we got from TF-IDF</a:t>
            </a:r>
            <a:endParaRPr lang="th-TH" b="1" dirty="0">
              <a:latin typeface="Quark" panose="02000000000000000000" pitchFamily="2" charset="-34"/>
              <a:cs typeface="Quark" panose="020000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51099219"/>
      </p:ext>
    </p:extLst>
  </p:cSld>
  <p:clrMapOvr>
    <a:masterClrMapping/>
  </p:clrMapOvr>
  <p:transition advClick="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ชื่อเรื่อง 3">
            <a:extLst>
              <a:ext uri="{FF2B5EF4-FFF2-40B4-BE49-F238E27FC236}">
                <a16:creationId xmlns:a16="http://schemas.microsoft.com/office/drawing/2014/main" id="{7C8CED6C-7F5D-4CAE-8205-155C5D13B079}"/>
              </a:ext>
            </a:extLst>
          </p:cNvPr>
          <p:cNvSpPr txBox="1">
            <a:spLocks/>
          </p:cNvSpPr>
          <p:nvPr/>
        </p:nvSpPr>
        <p:spPr>
          <a:xfrm>
            <a:off x="2307432" y="466725"/>
            <a:ext cx="7269161" cy="809625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800" b="1" dirty="0">
                <a:latin typeface="Quark" panose="02000000000000000000" pitchFamily="2" charset="-34"/>
                <a:cs typeface="Quark" panose="02000000000000000000" pitchFamily="2" charset="-34"/>
              </a:rPr>
              <a:t>What we got from TF-IDF</a:t>
            </a:r>
            <a:endParaRPr lang="th-TH" sz="4800" b="1" dirty="0">
              <a:latin typeface="Quark" panose="02000000000000000000" pitchFamily="2" charset="-34"/>
              <a:cs typeface="Quark" panose="02000000000000000000" pitchFamily="2" charset="-34"/>
            </a:endParaRPr>
          </a:p>
        </p:txBody>
      </p:sp>
      <p:sp>
        <p:nvSpPr>
          <p:cNvPr id="8" name="AutoShape 2" descr="C:\Users\Thunchakorn\AppData\Local\Microsoft\Windows\INetCache\Content.MSO\ppt193E.tmp">
            <a:extLst>
              <a:ext uri="{FF2B5EF4-FFF2-40B4-BE49-F238E27FC236}">
                <a16:creationId xmlns:a16="http://schemas.microsoft.com/office/drawing/2014/main" id="{AE9A973B-355F-41E4-A838-A454EF22AC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9" name="ตัวแทนเนื้อหา 2">
            <a:extLst>
              <a:ext uri="{FF2B5EF4-FFF2-40B4-BE49-F238E27FC236}">
                <a16:creationId xmlns:a16="http://schemas.microsoft.com/office/drawing/2014/main" id="{FE8AEBC8-8DEA-46AB-AF17-B1741C87C494}"/>
              </a:ext>
            </a:extLst>
          </p:cNvPr>
          <p:cNvSpPr txBox="1">
            <a:spLocks/>
          </p:cNvSpPr>
          <p:nvPr/>
        </p:nvSpPr>
        <p:spPr>
          <a:xfrm>
            <a:off x="1989139" y="1557338"/>
            <a:ext cx="9144000" cy="45291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latin typeface="Quark" panose="02000000000000000000" pitchFamily="2" charset="-34"/>
                <a:cs typeface="Quark" panose="02000000000000000000" pitchFamily="2" charset="-34"/>
              </a:rPr>
              <a:t>Cluster of Cuisine</a:t>
            </a:r>
          </a:p>
          <a:p>
            <a:endParaRPr lang="en-US" dirty="0">
              <a:latin typeface="Quark" panose="02000000000000000000" pitchFamily="2" charset="-34"/>
              <a:cs typeface="Quark" panose="02000000000000000000" pitchFamily="2" charset="-34"/>
            </a:endParaRPr>
          </a:p>
        </p:txBody>
      </p:sp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32F13241-545C-4B3E-8E72-8F61E1E86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597" y="2070582"/>
            <a:ext cx="7488832" cy="458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3391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ชื่อเรื่อง 3">
            <a:extLst>
              <a:ext uri="{FF2B5EF4-FFF2-40B4-BE49-F238E27FC236}">
                <a16:creationId xmlns:a16="http://schemas.microsoft.com/office/drawing/2014/main" id="{30C35232-9FF0-44DC-B0D6-56B1B8F5A62C}"/>
              </a:ext>
            </a:extLst>
          </p:cNvPr>
          <p:cNvSpPr txBox="1">
            <a:spLocks/>
          </p:cNvSpPr>
          <p:nvPr/>
        </p:nvSpPr>
        <p:spPr>
          <a:xfrm>
            <a:off x="913528" y="469592"/>
            <a:ext cx="6686152" cy="84814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800" b="1" dirty="0">
                <a:latin typeface="Quark" panose="02000000000000000000" pitchFamily="2" charset="-34"/>
                <a:cs typeface="Quark" panose="02000000000000000000" pitchFamily="2" charset="-34"/>
              </a:rPr>
              <a:t>What we got from TF-IDF</a:t>
            </a:r>
            <a:endParaRPr lang="th-TH" sz="4800" b="1" dirty="0">
              <a:latin typeface="Quark" panose="02000000000000000000" pitchFamily="2" charset="-34"/>
              <a:cs typeface="Quark" panose="02000000000000000000" pitchFamily="2" charset="-34"/>
            </a:endParaRPr>
          </a:p>
        </p:txBody>
      </p:sp>
      <p:sp>
        <p:nvSpPr>
          <p:cNvPr id="10" name="AutoShape 2" descr="C:\Users\Thunchakorn\AppData\Local\Microsoft\Windows\INetCache\Content.MSO\ppt193E.tmp">
            <a:extLst>
              <a:ext uri="{FF2B5EF4-FFF2-40B4-BE49-F238E27FC236}">
                <a16:creationId xmlns:a16="http://schemas.microsoft.com/office/drawing/2014/main" id="{61938C4F-ECF7-40BB-A4C6-C40D72AEE3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360289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1" name="ตัวแทนเนื้อหา 2">
            <a:extLst>
              <a:ext uri="{FF2B5EF4-FFF2-40B4-BE49-F238E27FC236}">
                <a16:creationId xmlns:a16="http://schemas.microsoft.com/office/drawing/2014/main" id="{1EB2CD4A-A58F-4FF0-9B64-D1C03A9BD615}"/>
              </a:ext>
            </a:extLst>
          </p:cNvPr>
          <p:cNvSpPr txBox="1">
            <a:spLocks/>
          </p:cNvSpPr>
          <p:nvPr/>
        </p:nvSpPr>
        <p:spPr>
          <a:xfrm>
            <a:off x="889064" y="1716617"/>
            <a:ext cx="5608756" cy="5514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latin typeface="Quark" panose="02000000000000000000" pitchFamily="2" charset="-34"/>
                <a:cs typeface="Quark" panose="02000000000000000000" pitchFamily="2" charset="-34"/>
              </a:rPr>
              <a:t>Cosine similarity of cuisine</a:t>
            </a:r>
          </a:p>
          <a:p>
            <a:endParaRPr lang="en-US" sz="3600" b="1" dirty="0">
              <a:latin typeface="Quark" panose="02000000000000000000" pitchFamily="2" charset="-34"/>
              <a:cs typeface="Quark" panose="02000000000000000000" pitchFamily="2" charset="-34"/>
            </a:endParaRPr>
          </a:p>
        </p:txBody>
      </p:sp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5A791317-52DC-483F-A153-7FBFC1A75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828" y="2297134"/>
            <a:ext cx="6987278" cy="3221124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36D6C8B1-E6A1-4DA5-BA50-2C96476FB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760" y="640668"/>
            <a:ext cx="3200245" cy="55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312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Restaurant - Dark">
      <a:dk1>
        <a:srgbClr val="EEEEEE"/>
      </a:dk1>
      <a:lt1>
        <a:srgbClr val="171717"/>
      </a:lt1>
      <a:dk2>
        <a:srgbClr val="FFFFFF"/>
      </a:dk2>
      <a:lt2>
        <a:srgbClr val="171717"/>
      </a:lt2>
      <a:accent1>
        <a:srgbClr val="F3E9D3"/>
      </a:accent1>
      <a:accent2>
        <a:srgbClr val="E6CFCD"/>
      </a:accent2>
      <a:accent3>
        <a:srgbClr val="DEE5E5"/>
      </a:accent3>
      <a:accent4>
        <a:srgbClr val="F3E9D3"/>
      </a:accent4>
      <a:accent5>
        <a:srgbClr val="E0E2DB"/>
      </a:accent5>
      <a:accent6>
        <a:srgbClr val="DCEEFF"/>
      </a:accent6>
      <a:hlink>
        <a:srgbClr val="FFFFFF"/>
      </a:hlink>
      <a:folHlink>
        <a:srgbClr val="E89BC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5054</TotalTime>
  <Words>396</Words>
  <Application>Microsoft Office PowerPoint</Application>
  <PresentationFormat>แบบจอกว้าง</PresentationFormat>
  <Paragraphs>56</Paragraphs>
  <Slides>14</Slides>
  <Notes>9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7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Quark</vt:lpstr>
      <vt:lpstr>Roboto Condensed</vt:lpstr>
      <vt:lpstr>Roboto Condensed Light</vt:lpstr>
      <vt:lpstr>Times New Roman</vt:lpstr>
      <vt:lpstr>Office Theme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Thunchakorn Suwanjiaramanee</cp:lastModifiedBy>
  <cp:revision>266</cp:revision>
  <dcterms:created xsi:type="dcterms:W3CDTF">2018-12-21T22:04:22Z</dcterms:created>
  <dcterms:modified xsi:type="dcterms:W3CDTF">2019-12-05T07:08:03Z</dcterms:modified>
</cp:coreProperties>
</file>